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0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E348A1F-651E-40C0-992C-F9AC020070BB}">
          <p14:sldIdLst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81D"/>
    <a:srgbClr val="F4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60C95D-C689-4CDD-BDD0-CE7FDC285BC0}" v="46" dt="2023-04-24T16:58:53.9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1" autoAdjust="0"/>
    <p:restoredTop sz="92462" autoAdjust="0"/>
  </p:normalViewPr>
  <p:slideViewPr>
    <p:cSldViewPr snapToGrid="0">
      <p:cViewPr varScale="1">
        <p:scale>
          <a:sx n="77" d="100"/>
          <a:sy n="77" d="100"/>
        </p:scale>
        <p:origin x="178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ros Kuzmanov" userId="2fc56db4-bb5f-4672-85dd-0e49a4dda746" providerId="ADAL" clId="{AB60C95D-C689-4CDD-BDD0-CE7FDC285BC0}"/>
    <pc:docChg chg="custSel delSld modSld modMainMaster modSection">
      <pc:chgData name="Uros Kuzmanov" userId="2fc56db4-bb5f-4672-85dd-0e49a4dda746" providerId="ADAL" clId="{AB60C95D-C689-4CDD-BDD0-CE7FDC285BC0}" dt="2023-04-24T16:58:53.917" v="319"/>
      <pc:docMkLst>
        <pc:docMk/>
      </pc:docMkLst>
      <pc:sldChg chg="del">
        <pc:chgData name="Uros Kuzmanov" userId="2fc56db4-bb5f-4672-85dd-0e49a4dda746" providerId="ADAL" clId="{AB60C95D-C689-4CDD-BDD0-CE7FDC285BC0}" dt="2023-04-24T16:05:31.146" v="0" actId="47"/>
        <pc:sldMkLst>
          <pc:docMk/>
          <pc:sldMk cId="620853779" sldId="257"/>
        </pc:sldMkLst>
      </pc:sldChg>
      <pc:sldChg chg="addSp delSp modSp mod modAnim">
        <pc:chgData name="Uros Kuzmanov" userId="2fc56db4-bb5f-4672-85dd-0e49a4dda746" providerId="ADAL" clId="{AB60C95D-C689-4CDD-BDD0-CE7FDC285BC0}" dt="2023-04-24T16:58:53.917" v="319"/>
        <pc:sldMkLst>
          <pc:docMk/>
          <pc:sldMk cId="874984027" sldId="260"/>
        </pc:sldMkLst>
        <pc:spChg chg="del">
          <ac:chgData name="Uros Kuzmanov" userId="2fc56db4-bb5f-4672-85dd-0e49a4dda746" providerId="ADAL" clId="{AB60C95D-C689-4CDD-BDD0-CE7FDC285BC0}" dt="2023-04-24T16:06:02.205" v="4" actId="478"/>
          <ac:spMkLst>
            <pc:docMk/>
            <pc:sldMk cId="874984027" sldId="260"/>
            <ac:spMk id="2" creationId="{BA8BCF5D-C124-13FD-1104-33AFAE6F5FF0}"/>
          </ac:spMkLst>
        </pc:spChg>
        <pc:spChg chg="del">
          <ac:chgData name="Uros Kuzmanov" userId="2fc56db4-bb5f-4672-85dd-0e49a4dda746" providerId="ADAL" clId="{AB60C95D-C689-4CDD-BDD0-CE7FDC285BC0}" dt="2023-04-24T16:06:00.172" v="3" actId="478"/>
          <ac:spMkLst>
            <pc:docMk/>
            <pc:sldMk cId="874984027" sldId="260"/>
            <ac:spMk id="3" creationId="{B6E1E4FB-6C59-12F2-73AB-9F122A0B657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" creationId="{E4DE0FB5-7998-6654-EAA6-7ED265AA616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" creationId="{8C12322B-6942-A79B-1A1A-07FA11A510D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" creationId="{87DF42B7-AA4F-CE05-5E34-4822F11A241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" creationId="{0AE55E54-1720-8E03-C287-AD49A5D0C93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" creationId="{B4FAB074-BABB-1BD7-AEA6-36526A8CC13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" creationId="{A4FB7B4B-868E-18DA-5A11-1D6E3DD84A0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" creationId="{F072C067-E40B-CB15-6C5A-D8B6181E103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" creationId="{4550D47E-7D9B-09C5-DF72-C5D8BF20414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" creationId="{CAB6F078-3193-5306-02B6-5CD302B6839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" creationId="{CA1C3F9C-AE25-1542-347E-A5FC0DE16D3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" creationId="{A818B630-B566-1B3C-1EEF-026FF9C5B66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" creationId="{3947A211-35B2-FDC0-920D-AB77CD213DD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" creationId="{AFFD3B9C-F2F1-0BF5-298F-0BB9510C3A8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" creationId="{145F7B55-3B34-2EB3-9056-8E9BC7E45EC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" creationId="{282F4736-220A-8050-AED5-1E311C68C88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" creationId="{129C6FC9-7A51-603D-5D4A-BE4FF501293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" creationId="{2769B1AE-2975-373F-47DD-F5083EEF467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" creationId="{088DFAE0-8B73-DEA6-B72A-EBA66742B55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" creationId="{3B35F055-9359-E26B-FB56-56C42376E64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" creationId="{ABAB3831-BD95-8C6C-6115-82FA6D8DD49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" creationId="{B3F682A7-04A0-D780-2DB4-FF8CE981DF9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" creationId="{DF533315-A729-427A-1FB5-B54DF52D0FA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" creationId="{A4E35C84-9E37-45AB-E5B8-BF1A1C4F25A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" creationId="{0090480A-B99C-771B-446E-55C3EB2F112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" creationId="{D229E235-B489-4AD3-C199-BA2979A88F0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" creationId="{B96B7669-2D46-734E-241B-D0ECC7A0202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" creationId="{5BFCA14C-5436-39BA-D92C-ACFCD70AA15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" creationId="{61904460-8322-0F5C-F86A-26FC77737FB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" creationId="{B196E43E-F8EB-88C5-B5BA-E5971C0E7A7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" creationId="{462D6E31-5F8D-2A57-A4C0-9BA6667A783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" creationId="{18AF2970-5F46-461E-B5C3-C71B684AC74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" creationId="{CE0A0E94-A196-13BC-9D86-37AAB6619D0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" creationId="{F49FAE48-C376-E2E8-8F1C-33C977B3891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" creationId="{661C9969-4156-B87A-C649-8099B3B582A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" creationId="{5BACED1F-DFE9-311D-F9F5-D06BE5D9EA2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" creationId="{9CB926B4-7127-168C-9350-812236BEED9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" creationId="{5C4F9C17-3E4E-A507-92C0-06D72AFFD5A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" creationId="{758E4803-1C4D-2A52-D93A-24E82C77F9D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" creationId="{4DD2F225-E297-D4A1-2A0F-45022AC2E03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" creationId="{68B6759D-0463-25BD-1007-F38F47D07F2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" creationId="{7DDF5E68-6013-93CA-7BCC-A2C3705EF0C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" creationId="{4C298735-2B2F-3D7E-4CBE-D3761E476D5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" creationId="{01B570A9-860B-AD01-9BAF-6FD25BAD384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" creationId="{2485A730-014E-754C-A4F1-CA497FDA463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" creationId="{F6CB1BB0-8896-58D7-BF72-4926906D156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" creationId="{E49287B2-44BA-8D75-D40E-91139E2905A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" creationId="{2BFC255E-2D68-5D7E-4B50-5829C878E06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" creationId="{49006554-32E7-F8F8-B1BD-899376B6D6C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" creationId="{CAF08B58-5B2F-C0D4-EAC9-F5D45DECE16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" creationId="{73C2E485-9AE5-9FB4-8906-218C6E882AF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" creationId="{5C63819C-A956-B730-D416-4EDE3FF33E2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" creationId="{AD43A3E5-82A5-5F0D-4411-58B6E891D22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" creationId="{6BB635FE-EA8C-1CAA-3DBF-211A6986231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" creationId="{BB49F23C-9F66-DC67-A4BD-ECC3FC81FEB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" creationId="{BCAC2FEA-394A-6671-852B-4F3119EE291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" creationId="{79F4732F-1AAF-59FE-AA22-DACCB83FCA2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" creationId="{BEF2A711-125C-C324-674B-62764A1F8AB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" creationId="{17BD62A7-99F0-99DD-4885-0EC2B640E7D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" creationId="{04311583-EAF7-B7C3-4172-FF928C10613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" creationId="{509F88C1-B7EB-2307-B1D1-9F88D0CF571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" creationId="{701180D5-7A2C-D40C-9941-F2F8DF1A426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" creationId="{032211A5-ABC4-6F00-8E3C-6B432563A43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2" creationId="{652FC337-C37B-9C72-2A27-8175BEBB857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3" creationId="{ADF47928-06A4-523A-A3D1-662003FC6A5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4" creationId="{8971079C-146B-BBE0-FDD5-C414A39CAC4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5" creationId="{27AC30A8-B908-CCB0-FB8A-010804D611B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6" creationId="{A75EC242-0026-4DC7-0604-3D03713CAE2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7" creationId="{326A0637-54FD-BEDC-1799-C882E93C1C2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8" creationId="{336E6C34-3208-F3C8-4916-7B770B4D386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9" creationId="{8699A1C9-1B07-CA55-B8E9-5530AE9FFBB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0" creationId="{825692C0-12CB-716C-D83A-1787639A7EA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1" creationId="{182AE860-A4EE-6598-9749-5DC50932F58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2" creationId="{366DC23A-ED53-C01D-7621-C4BD42662C4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3" creationId="{3C6C2E76-8817-4762-FB8F-FE6DC50BAF2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4" creationId="{4FACC8AB-D3C8-6872-8A85-04DDE824F5C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5" creationId="{4AC934DA-C486-3607-9E19-D6C1B8B7C64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6" creationId="{83421AE7-8FBB-2586-40EA-A4C42558AA5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7" creationId="{54D630B3-6261-6B87-44D0-78489E9F765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8" creationId="{D3CDDE46-AAD1-9C8A-A5BB-7FC896E0DBF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89" creationId="{295995EE-39C6-24B7-9FC4-2364DD452DB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0" creationId="{E47E5712-A4BD-45D5-8F9A-3D404A0A5D5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1" creationId="{34889EE9-9569-DEE9-E86C-4BAD735F8F5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2" creationId="{6249A731-EE36-8221-6BC9-A95EF7FCE51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3" creationId="{A4BB07FD-EADA-DC1A-0010-2C532E4FAF0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4" creationId="{A27F43E8-6617-D688-AD9C-183FB0083A7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5" creationId="{0948185D-2CE0-5CBC-5CDA-35CC74A4477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6" creationId="{956BF51A-5211-5AE7-CCED-F971B4749A3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7" creationId="{4AB0889C-68A9-9E8B-1437-0D00E4BE8E6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8" creationId="{6DF3CE91-9962-634E-FBD2-2CF66906665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99" creationId="{CA32BD2A-070C-4F0F-C078-3B213C78495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0" creationId="{A1BB29E0-009E-CEFE-DE86-C010852A636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1" creationId="{FFE0AA61-4E5D-85D6-4DC3-55D7EE723A6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2" creationId="{23886224-D923-41F5-FED4-18B3197DE88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3" creationId="{30C3B5EF-C653-85BA-5986-BCED980CEF5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4" creationId="{78085908-8472-B0AF-D09A-1DBC6D7F530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5" creationId="{4AFF71EE-0749-5F80-2EA4-05F6936A6B6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6" creationId="{04AA2E8C-03D5-5927-736D-C0EB7A16598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7" creationId="{B14B8AC8-FE3F-87DF-258A-7F638BED040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8" creationId="{28F8D259-8810-A399-C5DB-2E48CF191EA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09" creationId="{C3EF9253-C3A2-6002-6E1B-CC58F4975E9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0" creationId="{39275EB6-CBB3-4D0B-5378-949A31CB09C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1" creationId="{4F2305AF-24AA-1319-FC18-396738A9353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2" creationId="{54DCA5CD-C4B6-7BA3-1C48-6A3BC187DE0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3" creationId="{788AAA6A-D0FE-03DA-58B3-D185941C8AD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4" creationId="{3DA7FF95-85D9-FE60-579B-81A1E25CA11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5" creationId="{ED495AA4-0192-D02B-3F35-DEF4AAB7ACB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6" creationId="{F2667654-0402-F095-B147-B19789BED6A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7" creationId="{ACE4E3D9-E849-CCAF-7083-A258057F9A3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8" creationId="{136013D9-BE93-26FB-BF61-CA7B74614C6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19" creationId="{2A6A17A4-CEE9-5FE5-A821-CBA0D6A04C1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0" creationId="{817EF62B-67D5-CDCC-C756-01730661254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1" creationId="{B308DC96-ACFC-3E92-61B0-12B36196E0C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2" creationId="{0D1C6632-E2BF-2085-0D44-07ECF82EB22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3" creationId="{10A9BF09-A5F6-C38A-399D-053189F74DE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4" creationId="{4B78E4EC-BBEF-491C-397E-778C40CD7E4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5" creationId="{D0DC2229-83B5-0D8D-493A-F5227D0F80E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6" creationId="{0EF09EE4-F2D3-BB30-A6C9-5C7269DA453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7" creationId="{D567119D-02DE-59FB-4EF0-8C128E2AE3B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8" creationId="{7B2FE0E0-E934-61D4-24E0-98C15567989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29" creationId="{2C5BA5A1-48BA-27A6-AC8D-D032C95EAB6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0" creationId="{67B3D2BC-974E-40F5-AE6B-A4C2D9DA5CC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1" creationId="{4B3F69B1-FD84-5FB8-F917-08E80BF8DEB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2" creationId="{38F10876-29E9-D4EF-6A39-CFA8E91F232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3" creationId="{49FC26FE-76AF-7DEA-CD27-FB32940AC2C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4" creationId="{E81FC56E-9A8B-F923-CA1E-55B33136602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5" creationId="{5AE21667-21C2-5B2F-D9FB-98DCE0375D3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6" creationId="{5345EAD1-0854-F7BC-6C78-F74E53C2931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7" creationId="{2AF43AD1-9554-AF4A-F8D4-2F00C7E56EE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8" creationId="{CB3B2E92-027B-F96C-6015-8409B4907EE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39" creationId="{AA77C396-F6F3-CE9D-4B4C-2F1181BE269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0" creationId="{6B9660B1-A6B6-A6EC-4F16-6E7C6CEF0A9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1" creationId="{844A950C-8DDE-4F3A-5228-C5D7E5D910A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2" creationId="{13228E3C-D23D-79F2-9310-3CB8A42FF45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3" creationId="{1117054D-A35A-7D6E-34DB-AD83C37D2FA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4" creationId="{BA2D2B3F-A0FC-07FA-7A72-82E79CC0A29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5" creationId="{3897BBD1-87A2-105B-6B1C-C2E05411FBA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6" creationId="{5E64FDAD-9EDB-DC42-2F95-E695585064B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7" creationId="{A89D8678-1105-3507-A355-8DC9213C8F1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8" creationId="{073F1DBF-7DF7-8AAB-E156-7A4AA8105B0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49" creationId="{1640A63E-C04D-EC46-2A73-33DBF44964C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0" creationId="{21955610-2F0A-28EA-0D59-623B23EDE8A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1" creationId="{0210FDB7-118B-7F29-F58C-B5CE3872E82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2" creationId="{45B4997A-31DC-96C4-E3C8-D6115475AB6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3" creationId="{62613685-A2FF-A3E9-B805-DC92DA37A7E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4" creationId="{B9E4CBC8-17E5-F600-3B47-2F85B17E453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5" creationId="{9C0769E2-871B-E819-E76E-E8B93AB7E8E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6" creationId="{43B4F1BC-EC91-032C-EFDE-43CD56E6B36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7" creationId="{32E625C2-72CA-681C-AB08-9ADA5DBA053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8" creationId="{8F6DC3D1-7DEE-1180-2390-D42624A12AA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59" creationId="{4733CD0A-7C40-A0E5-8EBF-6E906FD02A9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0" creationId="{A0968203-1E0A-F812-96AD-D8A799A707C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1" creationId="{097C4C66-71BF-1103-BE01-03BF8B24BF5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2" creationId="{B552DBAA-F63C-159A-FBBD-A7F8C8E781D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3" creationId="{1143B538-B4D2-7279-2238-775E88D4863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4" creationId="{981BFA73-8931-7E73-B6BB-9E6B1A209FE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5" creationId="{C17E4626-3B7A-5D24-E5BA-A02CA20C744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6" creationId="{A7CBCA57-89F5-D1F9-9F03-431FFE858BC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7" creationId="{FFE911FB-496C-2A03-77A8-9A1C2E71802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8" creationId="{8198863D-CD28-7D8F-B6FF-6CDB30CA0E5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69" creationId="{E88A91D6-E4D0-9F2A-DB21-FD9A1F5F71C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0" creationId="{4BF60FA0-3D16-1901-55BC-DCB5C66A640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1" creationId="{ADFC2CBA-17E5-BEA7-10D1-809626291C3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2" creationId="{F1F0FCBC-6982-76F8-9A3B-817819E5AAD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3" creationId="{5BE08B86-4139-8F84-7DCF-72F350535DF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4" creationId="{DEAC08C8-95DA-18D9-CCB1-E81B66CE88B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5" creationId="{9FC53A03-3A7E-0F1C-A3AA-A1664AE4F50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6" creationId="{BA701583-374B-B95E-1219-0C5ECF520F7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7" creationId="{9BC33560-FA80-9F45-15DA-F1E0B7DEF2C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8" creationId="{DC66C980-759D-BD4D-3965-6196C9E583A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79" creationId="{48264746-83E8-A032-2206-1F6B5A67130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0" creationId="{14A6D262-1617-704B-1888-1B96C7B5416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1" creationId="{668B3A78-A85E-9815-D52E-FB78317C39D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2" creationId="{1E623BEB-CF21-3426-322B-AB5CB440C10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3" creationId="{AEFD7C4F-DB0C-DDD2-6DCB-AD57AB570FC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4" creationId="{5A441F28-B28D-B1F2-3CCF-8591DD6D6F9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5" creationId="{D66C9817-440B-98EA-4E06-8106B657A37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6" creationId="{B0EDF4D3-F004-3694-AA5A-123EEF13EB3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7" creationId="{71CBD652-023E-2429-7C0B-A1E6AACA40D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8" creationId="{C3206FF2-A044-951D-87CC-133D5D7303E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89" creationId="{1ACEC238-4CAF-E2B7-470C-FAF07E82F97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0" creationId="{06422836-7A52-4036-EC99-5011AAA3C77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1" creationId="{FF9E67E3-694E-F5AD-B8B7-EA4875233FA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2" creationId="{55D4D8C2-3FEE-DDB9-FF9E-D74CAF28D44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3" creationId="{5F3B1A5C-49A3-FD84-67A1-3BF6DE8B2AF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4" creationId="{E36859FC-A9FE-7C91-68EE-41B2740A21B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5" creationId="{F114931A-EE72-3960-BB1F-63F41AC3C90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6" creationId="{0A8393D5-C4B0-FF06-1282-47C80D95B32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7" creationId="{4B1013F4-8F4E-913B-9406-8F386BCAB37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8" creationId="{5139A2CD-3142-4B49-39E7-2C70704E1A7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199" creationId="{1BE43975-24F1-57A2-950F-211740BD27B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0" creationId="{C9DAE702-9340-A47A-D70D-4110DBD87B6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1" creationId="{1898223F-76B9-E275-836B-5A687C24250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2" creationId="{EE5D5F89-3BD3-AB16-13F4-C714250AD3F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3" creationId="{93E2990A-F70E-3D84-3AD5-4C02588B519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4" creationId="{9CA4E7FA-9F31-24DC-1C6C-85891DA6677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5" creationId="{19EAF1C7-75ED-E1B1-B48D-BDFB7A03B43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6" creationId="{E7FC64C0-79A5-B113-ED2B-D175BC436BC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7" creationId="{7BED7FC0-255A-3786-0E02-D9B98F7BD4E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8" creationId="{0F03E38D-F9F4-2770-0E21-9A0945DAD50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09" creationId="{E927D6DF-E036-F1E6-1634-79E811783A1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0" creationId="{604F0414-1130-7CEB-A455-8CF6A81B3D8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1" creationId="{8EB9CCE5-9DE6-6B2F-FB75-4ADDCA42A56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2" creationId="{96938A5E-A438-7381-EE0A-FD989EDD962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3" creationId="{65956F34-348E-9916-74CB-FEE72F218BE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4" creationId="{7F569854-C89C-8C78-151C-D36C8D5FACF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5" creationId="{A3CDDD2F-FA9D-FD27-E61E-3C308F1B772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6" creationId="{9CA77D64-121A-3AC1-53BF-1B2D2703148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7" creationId="{0F54DE14-56E3-F646-E9B3-58AACFCB094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8" creationId="{C48EB6F6-3CD4-F801-1B6B-7C6AA80D607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19" creationId="{82CBCF0A-BA2E-0C09-848F-5A847039CE7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0" creationId="{1E36A729-9DDE-E6CD-C224-6ACDCE18678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1" creationId="{5EF1CF95-3D53-38CB-C549-2CF44013E96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2" creationId="{26230C54-421D-B76B-8E23-6599D8DC9E1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3" creationId="{D3BB1B91-31A3-FF48-4E4D-EF5F3B9E792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4" creationId="{96812ADE-5318-CD96-6B01-757BD9A31FF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5" creationId="{59E1D692-48ED-84A7-44D0-E503B6746C7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6" creationId="{9B2AD398-7214-D233-68F9-5B94357E278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7" creationId="{ED6C4390-5FC5-DE52-62D9-1337923C5D3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8" creationId="{C8CB3937-C71A-F8FE-08B8-F43D7CED0A4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29" creationId="{1188237E-FAF9-AF4E-5380-C812E369BB6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0" creationId="{3DB84E5A-95E7-4BA9-DE89-3BFCD9F58E2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1" creationId="{891BA6D8-0631-24B1-0CBB-87EE6C1729C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2" creationId="{E262802C-4368-B5A9-F756-9A4F56C6181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3" creationId="{FDF6FA32-945C-0456-CF34-604F30D02DC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4" creationId="{8035EEA5-B207-C9A6-6757-CAC0B0F6214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5" creationId="{E436FBD9-04DD-F1F8-35B7-51B6D3A1B7F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6" creationId="{86E7825D-3C33-2370-4144-CABF24AF3E0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7" creationId="{08C6A32A-41F4-6105-12E1-2705942E73B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8" creationId="{36170B72-E8C1-D33E-12FD-6016855AD83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39" creationId="{873FE76F-2A0B-FD37-A777-EBF33714198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0" creationId="{8BC332D2-9292-18E6-EB4A-A445D246D09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1" creationId="{F006C854-457D-089D-7301-8344E11F0B7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2" creationId="{4FB1769B-364F-6A1A-1A14-8B8BD75678F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3" creationId="{078B4AA7-7357-84BD-A504-6E1C53583E9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4" creationId="{7A51C4E0-5247-851E-E3EF-992019DA76F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5" creationId="{BD5C73D9-6DC2-49AA-88FC-43EAB31FAB5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6" creationId="{2612DCB4-FCFC-D10B-E149-D02F4529388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7" creationId="{BD28E00C-0501-5AC9-4FBD-8BEB010C9FB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8" creationId="{D4D90F0A-87B5-67CB-BCFA-1DA7B85F8E9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49" creationId="{00CF68FF-980F-90E1-732C-490F6A31A1F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0" creationId="{EC5673E7-0EA2-2F3C-CD5C-51F52D41F34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1" creationId="{47F72007-1E9F-EC5F-554F-C611F7AF205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2" creationId="{5D91D040-5648-3608-8765-3143C32AAA8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3" creationId="{BD0EB680-D79E-C065-B007-06E27273F02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4" creationId="{C551FD3D-4B59-1B95-58C3-6E28591CA47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5" creationId="{2E5A6B62-FCF9-3248-4C9B-41B66C8A46C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6" creationId="{9DF07F29-0B26-FE69-4CE1-95234A06AA2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7" creationId="{221C599E-ADCF-3361-837D-8147011B1C4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8" creationId="{A4B224B8-D942-4D3E-9A45-701A0ABAEC8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59" creationId="{2DDF7B57-51FA-2821-3913-77B066925A6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0" creationId="{2A143984-DC6E-9843-5BB7-398D68D0C38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1" creationId="{AA5E2A04-CB6D-17F1-87F8-2EF8AD6FC2C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2" creationId="{612F7041-702E-5263-4428-E50C104ECB9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3" creationId="{275201DF-F2F6-23EA-9963-BF895631A58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4" creationId="{853042F0-2AFF-6FAB-09A1-466B30B0F47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5" creationId="{E516C72B-2DA6-30AD-24F7-9E1B3BB0D94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6" creationId="{C10FBADE-CF18-14CC-0558-A6BF974709A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7" creationId="{965F97E0-5406-78B3-BDCE-D99A9EECDDA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8" creationId="{11E32C25-D3F9-E23D-6A5E-7A0757307E5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69" creationId="{657CA937-728D-4269-14EC-1EC763E3139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0" creationId="{617B3B77-D54D-B171-D29F-4110A75FF17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1" creationId="{8B1C6BA3-20B1-BDCF-2FEB-89980879C3D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2" creationId="{5B108E43-39DC-986E-8613-1BB2196F55B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3" creationId="{435BA26C-EF01-AD34-DA8E-D899BD19F55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4" creationId="{258F3509-3499-5681-0D74-0BDF68933A4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5" creationId="{FB92A8D5-379C-F893-7F40-018A3A05F59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6" creationId="{8A5A34E9-2A9C-E165-4248-FAB0F6868F5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7" creationId="{12043BAB-2143-314A-F1F7-7AC2D248FFA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8" creationId="{6A88BCD4-67D2-69AC-9C8C-EBC77DB37B6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79" creationId="{AB5A8693-C263-63CD-3E4F-7E90BE0686A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0" creationId="{15AEAB44-7400-6E85-C18B-D6BD9128F1B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1" creationId="{78457778-08E1-1470-B229-E053B4FA58E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2" creationId="{50669562-60F7-17C5-2DEA-66AC6102A0E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3" creationId="{77A16256-67F8-65C0-1CFB-FDC11BFEC9B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4" creationId="{9D346C1F-FCDD-F93D-EE59-FA388B91A5B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5" creationId="{BDEE06F8-CF2E-0FA9-005F-BF9051AD874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6" creationId="{38E05A1B-94C1-03B8-1655-DA14F85A06B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7" creationId="{4B50394F-92CB-010F-4020-5529ACF7C02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8" creationId="{3CDBA3B7-4543-FF2A-51EA-8CE4581AAAC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89" creationId="{BF69E8F3-23F4-B506-D315-37003B03948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0" creationId="{2F8546D1-1208-8091-367E-71C9EABC8AA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1" creationId="{094678B4-4303-005A-4140-B51B7499AB7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2" creationId="{FF38DFD3-19DC-060D-707C-CFF1B0D964F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3" creationId="{5AAB93DF-906B-2EE1-5C9F-1C12DBCBB84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4" creationId="{322B3E84-5670-C0E7-4979-41047C4B8C5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5" creationId="{D8B1ECF9-F1C3-6118-4EB8-B69D2D55A68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6" creationId="{8679B699-5A03-EFE2-F55D-BE9EA24EDBB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7" creationId="{DFA8101B-14B6-FAA8-1847-11B687A90E0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8" creationId="{EFEBACEF-773B-9752-6738-90F30A488F2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299" creationId="{EF876171-D178-4894-F3F7-49B4B1BBAAF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0" creationId="{0D52E793-3648-055D-C02D-CC623E896D2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1" creationId="{178BA974-BD7F-DD8A-16D2-DD08A2D544E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2" creationId="{4E9697B0-9F00-6D61-A115-EFAE532FE34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3" creationId="{B6E49964-DFEC-31EB-2F38-B34E3877FC0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4" creationId="{D2D4F08D-A810-58C2-EFB3-5FB0805F362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5" creationId="{4F1E384E-019F-173E-05C9-EB184A84881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6" creationId="{24500557-0CDD-A094-88B3-0D3964CD369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7" creationId="{837B0A6E-5D39-537C-7206-8F5141FF1C3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8" creationId="{352D056F-3D93-B016-A1F8-67895ADEAFC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09" creationId="{1DF2B042-16EE-217D-D4F3-321BF5348B4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0" creationId="{9976A0D9-F1F6-1CE0-F32D-BD1F0A5B36C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1" creationId="{A2A56FB0-BFC2-A3CF-E5A1-B7659E05CBB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2" creationId="{1CDCAB8C-111E-4F43-A7E6-B1A9E13D16B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3" creationId="{A2341D50-9A2D-CAD0-5D01-AACD6E12B7A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4" creationId="{AA35EB07-A93C-43BA-0203-2A50D56E432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5" creationId="{41FE5DC4-0C89-5ABA-746A-6AE8C152B41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6" creationId="{8C2C7512-99EF-AB42-C58F-C8A4C8F211F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7" creationId="{3535B747-9886-9E3C-42A9-11769A28425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8" creationId="{292FA4D5-1DF7-65DA-D019-C6ABF3724ED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19" creationId="{0046B688-FA99-5C51-975A-66131BE09E8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0" creationId="{9A5DCB4C-3109-C349-7E73-E9164CF9714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1" creationId="{D0A54CF6-B36B-0BCE-B05F-EB5B83560EC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2" creationId="{7E83B08F-24C1-BE36-DC1C-51E54ED0C58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3" creationId="{4BFA70A1-8216-5942-CFAD-3F5A982FD5E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4" creationId="{DFA6498D-9C68-1C8B-DE43-830099DDF47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5" creationId="{A7E0AF85-5D7A-1409-BDB2-051150460CD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6" creationId="{CB849098-44E5-5453-6024-EE60952F0C7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7" creationId="{E7049D6E-F5E9-1FB3-0501-318E7423F62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8" creationId="{1E213D0F-DCFF-36CF-A2CB-49649E4E543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29" creationId="{174A3BF7-E743-7979-2A19-49E90454B0F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0" creationId="{23854E0E-BFAE-227E-1DBD-2415A820E4E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1" creationId="{30BE7F1C-2AF6-79F2-C8DD-8FAB6BE0EB0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2" creationId="{DCE824A0-F72C-595F-98E9-6099582D1C0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3" creationId="{5735C86A-81D4-7F57-14A4-95C8FA4139A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4" creationId="{124D4EBA-3D31-14DF-62E7-F8D990A082B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5" creationId="{91527D93-1F82-F228-11A3-F8126630DFD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6" creationId="{5BA5EF10-E227-2279-9379-E38B34A28A4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7" creationId="{2C4004D1-CA22-1AA1-05A8-B8AFCDED78C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8" creationId="{8A87A81D-F4BC-EC96-A69A-5914105CA89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39" creationId="{C4012C4C-F4CD-93FA-0155-51852B6B078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0" creationId="{9874AB6F-4263-24D9-DCC9-EB9FA9A2937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1" creationId="{8D7BD528-F6FB-99AA-C55F-911F3D1B7AC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2" creationId="{BE753F91-B1B7-A695-BAEC-8711B48F1D1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3" creationId="{0FD80734-7476-64B9-E5FD-D44BC9F337D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4" creationId="{0F667A74-25FC-E452-CC87-C0DC7E69AD2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5" creationId="{A8056D1C-47B9-F3D9-F74F-88178B4C1F2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6" creationId="{9A3A321B-517E-ADDC-5641-C05F32DA54C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7" creationId="{844782F1-EF9D-21C8-A649-0BCAFF2B6E1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8" creationId="{AC79F167-292B-9631-71DE-45659BDFB6F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49" creationId="{E18CF661-E699-DBAD-5DC7-5AA26E497AA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0" creationId="{87D4DAD7-E526-989B-BB36-C50E79B27E7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1" creationId="{44D1A53D-6EFA-5440-9DD2-B9147B61923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2" creationId="{A61A26FE-05C6-B0EC-2BF9-E920A44AFC2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3" creationId="{6CE6FBA3-2867-4A1A-DE30-202F90DE872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4" creationId="{F83657E4-29DB-BDF8-6A19-DA3DBA767B7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5" creationId="{F8E04CFF-9B89-05F5-6C0C-6D5F8F8968B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6" creationId="{AFEA8664-0433-2507-40A0-EAC83EDE892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7" creationId="{EAE50CFA-461F-1A65-DDA0-239050AE345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8" creationId="{3349E0E8-6B8A-4776-0B95-63228017FBD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59" creationId="{F8E53247-667C-FEF8-FF7D-BAC3FA2DED6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0" creationId="{28269D5D-2C3B-917D-44E2-D65763BC8A5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1" creationId="{3FCE33C0-42AC-2537-59B1-A9F16AC5347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2" creationId="{2EB7811E-10DD-F950-E3FD-4E072C74CDC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3" creationId="{55C403A0-0BEC-B21E-BFAF-277F1392C17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4" creationId="{1B831505-4570-D7E6-DF63-9AC7190EF34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5" creationId="{EE6F76D2-E606-8FF9-F266-7DD4E514472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6" creationId="{E87E3495-5A9A-AA13-B61B-D4157C4BF60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7" creationId="{E9812D1E-2CC9-9FCD-A33A-165FE622BB5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8" creationId="{1B72CDFF-4262-DA80-2960-2517EB14F78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69" creationId="{A24C0785-0C8E-CC2B-8F95-7BB827D5D2B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0" creationId="{7E93B585-411D-B923-A9B4-FFFC022331E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1" creationId="{EA3E98F2-6D1C-32E5-39CD-412010F78A2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2" creationId="{58ED199E-559F-BCAA-6B31-49ACAC44DB3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3" creationId="{AF1E9F74-B3F3-6477-DBD6-6000E0CBD07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4" creationId="{0B9474DD-4573-6DBF-ADA0-E87076C630A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5" creationId="{45E7AB81-068C-72EC-3C0C-DA2AD73267B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6" creationId="{46E77C3D-ADB2-8F81-E27E-11486D937AC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7" creationId="{C32508CC-811D-B18A-7D4B-AFEBDDECB9A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8" creationId="{E8B47001-853E-80C8-B07B-C9A83746CB8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79" creationId="{4BC01046-461A-14F3-132C-85EBB0ECA51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0" creationId="{D1E82987-CAC4-8D13-A3EB-271AAD3E839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1" creationId="{26A1F9B4-1C3D-2EDF-9F1D-E971D5ED3D8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2" creationId="{2CA7F1DD-7CE3-D463-E532-46A10B69BB5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3" creationId="{2FBD83A8-C81A-588E-796A-B8A604C3E0D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4" creationId="{B1A5AD10-218E-65AD-082E-C3C7A537A17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5" creationId="{E808DCA4-39DE-1D75-A007-02D18F27E57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6" creationId="{1DECE84E-A147-F9E0-0A31-5A347793411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7" creationId="{CF837613-E7AA-A659-3C37-72DF7A65C5A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8" creationId="{C783EF8F-ED12-D097-BEE7-9884EE07A26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89" creationId="{FBF6FB1F-3442-ACCC-936E-26E52FBA53E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0" creationId="{6718424A-C461-E8F2-04F8-2B816A4E688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1" creationId="{583E6FCF-3405-B2BF-8F20-4E794BA63D4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2" creationId="{A5985DA5-F0E6-F6B3-B6F3-A157173315C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3" creationId="{8A212BA1-D13D-2487-7116-4F25A3B4575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4" creationId="{F985C419-D8B3-26A0-F1E6-1033006DC2A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5" creationId="{EC723DA8-E44D-226D-8C27-AD858593814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6" creationId="{BEDF36AC-7D4F-6C7A-4128-4021B08A864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7" creationId="{61C017BD-E6C4-5710-62C0-FD0B49F85E1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8" creationId="{0034C39B-4CD1-8704-F889-506ACA80F34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399" creationId="{97E83D49-5A7B-4C54-1052-6626A3B699A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0" creationId="{15A988A0-C0E3-2ECB-EAFA-CB4079C4A63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1" creationId="{072221DF-31B8-0497-AFDF-827BF046D8A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2" creationId="{C39C7886-B553-067D-B1F0-F585E18E128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3" creationId="{609C2CFF-6B86-71F4-FEFC-0EABA78DD59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4" creationId="{3C731B7E-C30F-C0BE-6876-D3FB8EB82BE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5" creationId="{0F38E4DB-5876-9672-FB68-21DF0440B62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6" creationId="{6261D704-E702-69C4-5339-FC87BC59B1D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7" creationId="{CB9E3B88-562C-6F88-98AA-A9FA76EE65C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8" creationId="{7AD3AF93-01AA-9743-D516-EEA2F0A1D2B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09" creationId="{EC673ADF-E884-4847-1C6C-3E634BCC662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0" creationId="{75180F84-4177-AAC7-5646-FA5A9B28F0C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1" creationId="{63349B29-3277-4967-B251-CE3B6A64C49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2" creationId="{D2419058-8CC4-E968-545B-BB937537A20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3" creationId="{465E84ED-71F6-95E5-B903-F1481F1FCDE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4" creationId="{05B6B1BC-8C1E-CCE2-C4D3-3EDDED72533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5" creationId="{C67F69EB-64C8-F73E-713F-BB0F545A34A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6" creationId="{296E27B1-DF5D-7794-B2D5-0D21CFEFC25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7" creationId="{3DBCF60F-CC67-8CB2-38C7-0FC12667549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8" creationId="{B7E88E08-0C8A-E855-A378-EC997699814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19" creationId="{85AD47E1-8AD7-9C61-B772-84F5D63CB0F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0" creationId="{260D5575-F2C7-4A69-AF4A-B9DDAF18371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1" creationId="{25DB3C05-B900-303D-7DEF-38E426F2E9B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2" creationId="{3B6A52D6-C172-B1F2-6B89-02B3C836A65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3" creationId="{FFBDB8C9-3FC2-3B4A-6C47-0B9C3E079F2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4" creationId="{33B48687-B3C5-0EE1-C118-C1B3308353E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5" creationId="{88F980D8-FEC0-5CD1-D214-096D8BC9413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6" creationId="{EFB1F585-7676-D5A2-C8BE-79048C89919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7" creationId="{9720C697-82F7-E995-6016-8EE321F8044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8" creationId="{55EB04BC-024F-1908-DFBE-228F1F7CA6C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29" creationId="{307BD692-380A-723A-6019-FCFD4F3D107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0" creationId="{62FF73DD-4CC4-5AE3-D471-AA0780C9EB0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1" creationId="{318E3FB5-80BE-5AEE-186B-E74754DA9E2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2" creationId="{DC75D9A9-4FB4-D348-A255-6BD2B11E718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3" creationId="{BAF22BEE-C06B-769C-2FAD-5EA43A1E513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4" creationId="{9FAF3777-B122-A96C-F9D8-834E802E532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5" creationId="{E6C47879-5E90-1F92-B3CC-D12FE557611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6" creationId="{2FFA3B95-CAD4-1455-08A9-77C7B1C7050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7" creationId="{0643DC2C-03CA-7581-B445-2A7A456D2C0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8" creationId="{DFD7375F-6505-4601-6908-FCE8CD0759A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39" creationId="{4735C82B-34AF-1EED-B6D7-C200DCDDA37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0" creationId="{44CBF169-B141-2AFD-83C6-BAE3C04A373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1" creationId="{DDC15643-0F92-6EC7-0B26-EFE1CE6A132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2" creationId="{87A2CA77-9900-03FB-90DC-0098F74BB21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3" creationId="{104EC573-23BC-9ECE-7008-892D62B3C0F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4" creationId="{4C138156-8157-AE59-548B-EB85E5785E1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5" creationId="{CF2D0913-3FF1-6433-D32E-340C55955E6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6" creationId="{83829E59-0BB3-9A84-B9A3-BC6AD37DF96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7" creationId="{7B78A661-DE1F-202A-169A-02F5FBD9476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8" creationId="{17A72617-394C-6D6D-F355-5C1E6EE2252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49" creationId="{BD297877-8A3F-0750-7F62-449340ADDF5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0" creationId="{57B76764-8CEA-0FDA-57CB-1604F4A6412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1" creationId="{F1DE1090-B7F4-DECF-37C6-9C09FB172E2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2" creationId="{08CAB735-BAC5-0BB4-E562-3821F5FFEA5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3" creationId="{30F66959-C107-65D6-BD09-91E4A5EA6AE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4" creationId="{4DB768D9-09EA-6523-656B-9B97AD446F9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5" creationId="{FDFE3286-3A95-7B55-49B8-1896866BE58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6" creationId="{46FA4A17-3E3B-1272-3EB6-CE563CD65AB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7" creationId="{E5B824DB-B96B-FEED-4AA6-1E013B5008A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8" creationId="{19178517-6DAA-3662-2AD2-20378BC58CF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59" creationId="{8F4A01D8-8339-3F6F-9F6B-7423C33D7FD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0" creationId="{87E4E303-B4CE-8299-88BC-798EC75E1AF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1" creationId="{E9D33424-6CB8-CB67-016F-EDE7ADBDCAC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2" creationId="{BB3444B3-6095-25EC-7198-9DB9F7AC8A0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3" creationId="{7B6372FB-75DB-4D28-76E5-E67B33C13E0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4" creationId="{F17234B7-3BE4-FB1A-65D5-0C7B8D6F085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5" creationId="{1E518654-243A-B4B9-ABA5-449ECDA4B41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6" creationId="{986C0769-82B4-F0A4-3473-EA93342685C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7" creationId="{A608C32D-20FE-F78B-C750-A1F17128902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8" creationId="{844E7BFC-70C2-6551-DFEE-438FE483023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69" creationId="{3EDA2D40-42B5-126A-8F59-4968E9E6F8E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0" creationId="{F919A5B6-15F0-013C-D807-DA0334C5A31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1" creationId="{00DC2BC2-3B4E-94C1-23CB-68EB32324F0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2" creationId="{EA484CCB-21AC-4573-76F0-1E5F1F257DD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3" creationId="{6287D874-0F1E-29AD-6806-9FAB001D59C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4" creationId="{190DEC68-7AC9-FDD9-F996-C908336B6BE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5" creationId="{DBE693E8-2F8A-4815-1CA3-668D5700ACA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6" creationId="{B07ECAB6-8406-7E2E-F68D-1900979EF34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7" creationId="{1962B6AE-C8A6-1EEF-8B5E-F244B16C46D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8" creationId="{300219BD-8EFA-9894-A6C9-50D9E7A9594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79" creationId="{0C3C4B12-4E65-0CCB-35FE-5104596A455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0" creationId="{665CA225-8333-2D13-51F4-A01CFBC9851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1" creationId="{F06E8569-E4DC-3910-69FC-224116F0831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2" creationId="{4E1991B7-3E4F-CC36-CA05-2290C318078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3" creationId="{25C3A45D-6626-6064-E4D5-1BEC68795EA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4" creationId="{40164D0B-AC90-0A56-79A0-FBCCF2B9046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5" creationId="{2C7FFC17-D720-F6A1-8BD9-15A70D83757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6" creationId="{6A6DE522-6962-FA29-AD7B-2CE71C1735B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7" creationId="{32B243F2-E783-AB46-49E2-DA262F73CD4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8" creationId="{16B1CEB0-44EC-F562-FF18-432882E4B9B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89" creationId="{109FBE96-D33F-7D55-F314-3CAE8EB7A1A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0" creationId="{EB45C190-CABE-AAAD-0286-F3D67E8AF88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1" creationId="{67F9390F-40AB-626A-73F4-9740EABB9AF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2" creationId="{E45CB10B-55B5-F7F6-4835-545940DA1DA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3" creationId="{44AC013A-DA3D-B9CA-5BFB-1AEFB75F983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4" creationId="{EBBF0964-76B1-91F2-76D1-2366FD79156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5" creationId="{54E233D3-9F37-72A3-61A3-1EF9E0A2FDB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6" creationId="{BEC7E4FB-4EB2-3E43-4901-13028863F2F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7" creationId="{5525A4D9-D931-C821-3F9B-19EED6A4F76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8" creationId="{BC673B74-E961-8588-9DA8-3D2E37BFD03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499" creationId="{FD3A5A31-27D8-224C-61FE-8BA6EEC0E1D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0" creationId="{FC7E121F-64D5-CC73-1F43-BF96A60E8DC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1" creationId="{CFDE5E39-EF36-31BB-22BC-D29D880B087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2" creationId="{5BD32068-701C-95AD-868B-EF582BA2067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3" creationId="{55AEB186-6664-016B-A78A-3A5748CAB3B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4" creationId="{EB2EB89C-E4F4-85AB-6112-4D18EBEBFC2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5" creationId="{DC4F1E17-4760-B5E7-6C85-E63A808358A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6" creationId="{F595D733-40E8-BAEA-6A62-333CE066338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7" creationId="{4FDA563F-ED9F-FB19-4006-E2701265709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8" creationId="{9E83390D-BE85-99DC-7CCA-8FC79CA0837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09" creationId="{5309F0F8-7227-93F4-2791-DEF6AAF9664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0" creationId="{40B9F446-DA09-3954-AB81-4B982F6FAFD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1" creationId="{C99DDCDE-EF93-A87B-F8A2-55091ACD3D7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2" creationId="{5449C2C5-AD2B-9581-F918-09E137EA03E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3" creationId="{612D1F8E-3F68-D51D-3F57-1018E5B37B1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4" creationId="{37FF5AD1-C3C2-3089-B5EE-04657775471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5" creationId="{DE91A59A-2FFA-8D09-92C2-DFB3A0F73D0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6" creationId="{3AD03A42-8082-16EF-3F53-9B8496544AE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7" creationId="{D00481F8-3AB7-F296-FA1D-103B8AD745A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8" creationId="{8086178D-6B4E-07F3-E14B-2B0F85A9419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19" creationId="{586491D7-00EC-02C9-4E89-DB982B0C246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0" creationId="{BB4E5473-46E7-0CA1-ACDA-536508EA454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1" creationId="{A3C8E96D-37DD-BC00-7872-EBE814CBD39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2" creationId="{8EC382E3-768B-9B47-522B-C6183083F61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3" creationId="{7C391136-1978-0640-B938-597B0274D0D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4" creationId="{A7D0BDC9-DEEF-148F-2975-258FB4AAEDE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5" creationId="{53039F8B-169E-820A-E18D-02B0203DC6B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6" creationId="{EA9646A3-C4CF-2722-887E-96EC36F66B2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7" creationId="{E09B1C3D-F19F-ACC7-A3C3-68A01B813D0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8" creationId="{C9DD2717-E2FF-F423-D0FC-15819112F63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29" creationId="{BAE25988-D0D6-494B-47A3-9D094FA5959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0" creationId="{1D55864A-CF39-6077-37BC-1856D5803F7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1" creationId="{84BD803E-8166-62E5-B43E-91542EE65C4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2" creationId="{6E7E00F1-CF8C-2C5D-A60D-019D1A75066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3" creationId="{D4DF0231-B1D6-8430-ACDB-9B4C53F3C9B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4" creationId="{BB07AFEA-481C-A0E9-781E-946C689D16A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5" creationId="{989DC5D9-BEC2-9E96-2930-39FE0D498B6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6" creationId="{3F9269FA-410C-E7C9-B0A9-76571010A1B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7" creationId="{78A41AF2-573E-4B98-47F7-97749BE644F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8" creationId="{94F2FE1E-932B-BA6B-A272-E1E6A3DD3AB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39" creationId="{AB090A33-E1C2-FF07-A09C-6491A3229B9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0" creationId="{1A8CD723-7729-4E89-96AE-F2EE1DE8286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1" creationId="{971E4008-33C3-C299-5595-EF48325C73D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2" creationId="{C11C55F7-BB7B-628E-2E73-96DBF6E6570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3" creationId="{2F12A2B9-6A29-DA5A-031A-F0492993645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4" creationId="{7266E4B8-D1F4-F004-E6C1-25A8968E228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5" creationId="{D80FE7E8-9294-9226-CD14-5C1795566BF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6" creationId="{FB575DA3-BA0C-C519-0964-C178901815A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7" creationId="{62395BAC-6FF7-F5D4-DC1B-D1E1C648A44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8" creationId="{A279E246-BEAF-2D2E-5241-3B12A874692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49" creationId="{9457D26A-FFF3-9477-BEC1-8DE13E1AF8A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0" creationId="{CDDA16CF-E7BE-7D70-5307-B12EE98E19E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1" creationId="{A71E8AD2-0662-BD5C-BBB9-AC6200FA3DA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2" creationId="{8199957F-AFA6-25FE-9C1A-9FFDB445D36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3" creationId="{ED945DDF-0AAD-7392-4A3B-1AB1FF90FF3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4" creationId="{92F3CC2C-D211-AE38-F4C8-73E9A23B91A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5" creationId="{228FC0D0-254B-30BB-C87E-E0B5D72731B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6" creationId="{20086529-8931-189F-104A-CFEF576D53C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7" creationId="{39382201-983F-CA29-8396-2B61D2A2790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8" creationId="{46F02077-6950-3381-37D5-8332769F119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59" creationId="{2D4F030C-A2C6-83E1-740B-434D97C5DD5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0" creationId="{CA5D61F0-8368-F46E-61BC-450930168C8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1" creationId="{8B0B9B3E-4888-8150-6C33-F7566BCA6F6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2" creationId="{D538AE7D-8D01-11AD-CB10-7B3AABBFB72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3" creationId="{EF837CCD-5607-F23A-777E-98679FC996C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4" creationId="{B7595780-264A-F75E-42AD-E00D9C7921C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5" creationId="{F41ECAEA-7D7A-939C-CD45-36386F0F9FD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6" creationId="{72B18FB9-5CCF-C45C-1EA2-9E2865E2656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7" creationId="{341AEF3A-B260-C76B-8854-5FCC62E721B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8" creationId="{28F66E29-BD68-D30C-1214-EC0A44B23D1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69" creationId="{A5C000A8-2B2D-B622-E2C5-78ECD6ADF5A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0" creationId="{5A9D0321-7C0C-1B44-E890-DFC6E5028BD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1" creationId="{392137C0-B00F-718A-215C-95349896F71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2" creationId="{841B435F-67EF-8735-B8D4-986BC8655C1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3" creationId="{F749DB21-8E21-B2B4-94DD-A53C3AD0616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4" creationId="{EAD1EB76-8573-15E2-F7B8-614B7D92CB7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5" creationId="{097F7932-F8A4-680B-5F34-74234D89A86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6" creationId="{86770F94-0548-E799-C98A-FAA2226FBE3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7" creationId="{F98EA54B-5EFA-1807-4869-B4B5C2CEC2F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8" creationId="{D9D861D4-A975-847C-6DBE-3F5F44AF9BF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79" creationId="{4616BB76-C419-757F-6444-5713007189C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0" creationId="{5A058BEF-A2D2-68F3-F49F-A2BBB65F056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1" creationId="{3187F239-9BEF-D0B8-20F0-77888CCBBE7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2" creationId="{B4AB9EB4-E2B8-A2DA-68FC-C86A8051027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3" creationId="{0644842F-92F3-97D6-1035-44AA6361E12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4" creationId="{A37A1C17-4AC9-1255-E4C1-843B537974D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5" creationId="{E1633AE0-FFBA-3C29-7774-4A10B608DFD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6" creationId="{5C4382CE-8560-7ED2-236D-AB256079483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7" creationId="{3B1BDE58-DF4A-9EB7-4491-2741AFF8EA8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8" creationId="{9DE4AA7B-2ED6-B8B5-82D6-90802DA9678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89" creationId="{8DAEB704-B53F-9F77-C762-A2B2F0908D4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0" creationId="{ABCF25C4-990D-6BE8-2502-E81DADB6AB9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1" creationId="{A81D6A80-1964-668E-567B-1E0A4A0C643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2" creationId="{8F93055E-F0F9-F438-0AEE-FC2AAB94947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3" creationId="{20699563-F105-30BD-9600-E349EF68B87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4" creationId="{058BC86A-4524-57C9-E22F-AE2BC15B1CD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5" creationId="{CD8D7020-D41C-F5F5-464B-576DE5AD16B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6" creationId="{74CCE288-7FCE-03A5-9528-649A1441318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7" creationId="{8469B702-9FC0-7CFD-B7FE-7B663FAEB86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8" creationId="{45F3A93B-916E-A148-7077-06D8CD82FAD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599" creationId="{12F376C7-3B6C-EE3E-615E-F3A6271740C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0" creationId="{8333ACDF-676C-8F85-6176-7A93A01D000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1" creationId="{89D32CBA-37D2-313E-B63C-E76FFE1A15D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2" creationId="{44F3CC1F-7364-B71F-E991-F77C6AD25FF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3" creationId="{3CD1A80A-2B7E-8097-FD0D-1AA06554FE0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4" creationId="{B0A2E78A-EB2E-484F-1916-E9BDAB34034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5" creationId="{6A744AAB-2EAF-2D49-1679-8A8ABD2BDD0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6" creationId="{1C3E1239-4019-3900-0810-0D15402C930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7" creationId="{B17FE460-234A-9ADF-BACB-A7AC123A431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8" creationId="{C0A11EBA-C91F-5CFA-5B46-62D72EA7456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09" creationId="{1DBCDD94-D074-053C-7A0C-6015F49EBD5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0" creationId="{8C157542-7F7E-A39B-9CEE-9802F5496E9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1" creationId="{67A379A2-A5F4-FB40-3CDD-EA4CFA876DA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2" creationId="{FF9B5E64-BCBC-EB06-6CC4-CA4F5A1C370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3" creationId="{02969166-CDB5-0004-BCAE-504161FF45A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4" creationId="{2A07BF0B-A78D-D236-405E-28CC9E404FD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5" creationId="{B34F04EB-BD07-290C-9B22-7332C44A166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6" creationId="{13D8336F-DF96-17B6-C366-893B6026C9A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7" creationId="{C6715AC7-57C9-82E8-2AA4-7EB4480259E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8" creationId="{BC422C17-F485-0A94-7EA3-FB83E78A36E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19" creationId="{217E4F6C-BA07-4610-F37F-7F4B7F884A4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0" creationId="{D08188F1-9CF4-61E7-8DCA-0E201D425D9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1" creationId="{F55FEF39-0FBB-6F35-48B3-03EFBA08E82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2" creationId="{8C19EF93-46CB-7C8F-10C0-24684FAC6B6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3" creationId="{B08E56CF-F577-4E39-D832-FCD03C18D6E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4" creationId="{B2A5721A-450D-803B-E5A4-AC1D076DD75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5" creationId="{94B60F97-67A6-00EB-7738-A1E2A84B5A9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6" creationId="{5FF61013-6E12-50DA-8616-89A7E5CB19E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7" creationId="{871E67A9-A406-382B-FA05-BF7CBEB89C9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8" creationId="{CF0F7A0B-43FD-B906-9B04-6C10E1201F7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29" creationId="{E1B9ED63-25F0-D413-00D0-4C8C88C350C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0" creationId="{DFC2E4E2-25EC-3734-813C-25815E8B5DF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1" creationId="{A57C33F0-1B27-1673-0E60-FA26916C749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2" creationId="{19DB37A9-0BCA-3F90-F915-7A0E2160EA0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3" creationId="{FEA85EC7-E8F3-A220-83DE-97DBEF8BE8D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4" creationId="{F2AC4211-2EC8-7589-F4B6-6D77A63FBD3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5" creationId="{4ECA8CBA-0CAE-A605-A5C1-88BFA0D898D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6" creationId="{32EC2DCD-FD81-8FB2-0300-9CCAC3BE69F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7" creationId="{1DC00988-BD6B-C5A9-2D59-3B6E448FAC3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8" creationId="{332405BF-C3C9-E94D-D041-4809B8576ED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39" creationId="{29D1396A-2923-57D8-836E-6619FBF7001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0" creationId="{3DDC3D92-9027-1DA8-7C6D-C76150C4F84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1" creationId="{C67B1EF6-CAB2-460D-CAB5-1AA35F6DEF0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2" creationId="{3B31C05B-1C87-1DEB-C727-332B52C7352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3" creationId="{8715267B-B5B0-F077-A49E-83A088012C1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4" creationId="{B344DADE-EE84-420C-107A-503FF373A1C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5" creationId="{B8EA631A-47D6-101B-A2AE-4730B50DDFB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6" creationId="{CEF1199E-51FE-C5A7-43D1-F9A30C58D38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7" creationId="{8B2C565F-C08C-E90F-E092-7D425CAC338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8" creationId="{43EA17C1-3F5D-29E0-08EC-26DDF94003D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49" creationId="{CB71A077-6CBA-8FFF-5B49-30A11B0EA74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0" creationId="{F86328A9-B18D-BEB1-8B7C-C430622AEA2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1" creationId="{8E60E2EB-C538-8CAF-EDDD-FF23C50BB3A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2" creationId="{69B8E9A4-1C02-2A20-BAD1-5FACF9C8F5F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3" creationId="{D56A43FF-C553-DA2A-F036-7BD31DE77A3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4" creationId="{2ED2E445-FB1F-E7E0-D2E0-FDB0F401DAD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5" creationId="{4451B761-E25E-E749-07E8-6EA5CB58C2C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6" creationId="{E02279A4-61C4-FCFD-AC6F-5512D472EC8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7" creationId="{052F3CF8-19FB-9EF8-AC8A-1D6A36827B3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8" creationId="{8F213C18-78CF-39CF-354D-E5ADB639B56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59" creationId="{9BAEEF60-D3C2-82EB-733D-55D4AB21602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0" creationId="{913EAC8C-7224-A5D3-01DF-6179C7D66C4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1" creationId="{B451CE78-D449-0FC6-7D38-47C67DD82F0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2" creationId="{83C11B65-C32F-C190-D9CD-91D25CABD29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3" creationId="{F1F4BAA0-BD57-5927-CB84-67621DCE5E8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4" creationId="{AA0839A8-6B4F-18D8-A3E4-D209D79DE67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5" creationId="{0ABF6E4E-7E78-0CFC-1DC8-E0E7A8046CE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6" creationId="{F8D931F6-AD63-6076-B8A2-BA814EFFD1A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7" creationId="{84CB9C0B-1D4E-367A-EBF7-9E24C912778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8" creationId="{A41FD8A1-C76E-1049-9181-EB6F165AD8E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69" creationId="{FCC8F677-FF8A-52DD-8930-2DE1E2FB5A2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0" creationId="{A26964F8-E563-A6B1-96C6-90EE6F7BAF3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1" creationId="{D51B3C49-CEBF-2E48-AFE4-AEE8DE0532F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2" creationId="{83FED6C6-9E4C-093A-D5BD-C16007A2ADA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3" creationId="{8C1B31F1-6DE9-CD1C-43B6-3E0509055BA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4" creationId="{802AED78-1770-3056-F7E6-257258F08C6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5" creationId="{D00CA965-A01E-56F4-0607-3D0EBEA63D0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6" creationId="{99FFCA3D-050F-A20E-E197-2B782BB74E4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7" creationId="{B4B996A3-7293-198C-E01E-DB66FF6CE4B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8" creationId="{773E81AE-8BE1-3CAE-E478-4D7514BA2AB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79" creationId="{E2D9CEE0-EEEF-4B18-E82C-F9318F7FA9D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0" creationId="{1C405F13-FCD7-6537-5EDD-20BB1946C12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1" creationId="{04E30405-A714-3C8E-B607-885B4FF6C61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2" creationId="{D8BA2E4E-521F-D361-12CC-C589B6A2E17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3" creationId="{FE8E670B-C762-FBBE-5F08-5806FE20510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4" creationId="{4454E723-30C9-8AFC-CB22-AC7D9440369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5" creationId="{00553E16-48FB-ED4B-0127-AB72F62E9C3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6" creationId="{01937892-B73E-874D-3454-3B300B44B83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7" creationId="{54B75478-EB4F-48A3-DBF6-8CC92EC2B08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8" creationId="{C1F615E3-DC0E-DC47-16A0-9883907B02B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89" creationId="{41CE0D95-AA57-2DF0-8D13-F84DFF434F6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0" creationId="{9C570D9C-2D39-9811-DFDA-9AE55D2F87E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1" creationId="{5FC3AADC-C54A-7A4D-570B-49DFBB21BB8E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2" creationId="{1D844146-1597-5EDD-8B8A-1771894B852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3" creationId="{973C5120-305A-C2A5-473D-A6934B5E3F1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4" creationId="{6F07CB1E-D127-56B5-097F-5DBD03095DA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5" creationId="{144FEB93-3BEA-1161-F25F-D7610886191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6" creationId="{F9C43887-EDBF-5FAA-D371-73982D26436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7" creationId="{78739259-0D21-9CC6-747C-425ADBC2439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8" creationId="{5A07EB0D-A318-5324-5DE5-25395CB80C4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699" creationId="{CC9DCFAA-A23F-84EC-F318-41BBE26FEF0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0" creationId="{7E002D17-E467-E3DA-C944-22B53F9C0152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1" creationId="{FF11B200-F2CD-1C60-3787-DE8E9492084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2" creationId="{9F3E2755-FB6F-69D6-30C9-677C02B036A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3" creationId="{13C773F0-5B21-D368-4D6C-0B591EC5BCB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4" creationId="{A522580E-2542-6446-706B-483C51FFA66B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5" creationId="{F94BE635-7D59-4642-5BB0-28D3D6E27BC5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6" creationId="{7F920E78-B262-8D92-0131-32CFCB4C8F4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7" creationId="{73EC0B90-5C06-3328-D079-E504CB10B62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8" creationId="{E95DBB0F-2C64-0F55-87DE-167BB68C902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09" creationId="{481115F0-615C-F443-84C9-C269B147472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0" creationId="{0DBFE7DC-69ED-D7ED-6F51-CCDEDCC4AF03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1" creationId="{9FA69122-19BD-7C61-A947-1AC3CFB072E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2" creationId="{E73D11C0-05F0-9057-E40E-E5B06ECEE519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3" creationId="{29603E73-C73A-96F1-FA96-F4F71D70B46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4" creationId="{F555CB3C-DA28-B350-A745-4623E0F75684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5" creationId="{B5E620BE-4BD8-7447-0319-9A37AF54FF36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6" creationId="{E65B7E4C-3FFE-7A8A-6EA9-23B6F16F7750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7" creationId="{19945FC0-01CA-F67B-5DCF-C8CAF6CF27CF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8" creationId="{B93ECD2A-7A50-300D-FB39-D59C9072014C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19" creationId="{C2752BC5-D7A1-0AB1-0E7B-C8E49D62251D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20" creationId="{6F35E545-98F2-5480-36DE-40731144C041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21" creationId="{A3490CC5-1DDB-26B3-C01A-975B82A86B8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22" creationId="{C05C9AFB-F496-1051-5119-7E1CA6E8C36A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23" creationId="{1D2DAC28-F556-5816-DC50-ABCCF4F19807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24" creationId="{91D75AA9-A96B-3876-4A8D-0FF1CD0FC5C8}"/>
          </ac:spMkLst>
        </pc:spChg>
        <pc:spChg chg="mod">
          <ac:chgData name="Uros Kuzmanov" userId="2fc56db4-bb5f-4672-85dd-0e49a4dda746" providerId="ADAL" clId="{AB60C95D-C689-4CDD-BDD0-CE7FDC285BC0}" dt="2023-04-24T16:11:11.408" v="168" actId="692"/>
          <ac:spMkLst>
            <pc:docMk/>
            <pc:sldMk cId="874984027" sldId="260"/>
            <ac:spMk id="725" creationId="{77441BFC-94F7-C5F8-22E0-56E2C760468E}"/>
          </ac:spMkLst>
        </pc:spChg>
        <pc:grpChg chg="add mod">
          <ac:chgData name="Uros Kuzmanov" userId="2fc56db4-bb5f-4672-85dd-0e49a4dda746" providerId="ADAL" clId="{AB60C95D-C689-4CDD-BDD0-CE7FDC285BC0}" dt="2023-04-24T16:58:42.743" v="299" actId="14100"/>
          <ac:grpSpMkLst>
            <pc:docMk/>
            <pc:sldMk cId="874984027" sldId="260"/>
            <ac:grpSpMk id="5" creationId="{614E42E6-19E8-0BAE-118D-AEC036E8CAEA}"/>
          </ac:grpSpMkLst>
        </pc:grpChg>
        <pc:grpChg chg="mod">
          <ac:chgData name="Uros Kuzmanov" userId="2fc56db4-bb5f-4672-85dd-0e49a4dda746" providerId="ADAL" clId="{AB60C95D-C689-4CDD-BDD0-CE7FDC285BC0}" dt="2023-04-24T16:09:07.058" v="48"/>
          <ac:grpSpMkLst>
            <pc:docMk/>
            <pc:sldMk cId="874984027" sldId="260"/>
            <ac:grpSpMk id="6" creationId="{DDC72E28-C204-236B-17F7-3093486A8B68}"/>
          </ac:grpSpMkLst>
        </pc:grpChg>
        <pc:grpChg chg="mod">
          <ac:chgData name="Uros Kuzmanov" userId="2fc56db4-bb5f-4672-85dd-0e49a4dda746" providerId="ADAL" clId="{AB60C95D-C689-4CDD-BDD0-CE7FDC285BC0}" dt="2023-04-24T16:09:07.058" v="48"/>
          <ac:grpSpMkLst>
            <pc:docMk/>
            <pc:sldMk cId="874984027" sldId="260"/>
            <ac:grpSpMk id="7" creationId="{6FC01867-28CF-06F5-CEC5-CBF6964E104B}"/>
          </ac:grpSpMkLst>
        </pc:grpChg>
        <pc:grpChg chg="mod">
          <ac:chgData name="Uros Kuzmanov" userId="2fc56db4-bb5f-4672-85dd-0e49a4dda746" providerId="ADAL" clId="{AB60C95D-C689-4CDD-BDD0-CE7FDC285BC0}" dt="2023-04-24T16:09:07.058" v="48"/>
          <ac:grpSpMkLst>
            <pc:docMk/>
            <pc:sldMk cId="874984027" sldId="260"/>
            <ac:grpSpMk id="8" creationId="{EE1E30F8-6BC6-F586-8ED5-C043176E5B31}"/>
          </ac:grpSpMkLst>
        </pc:grpChg>
        <pc:grpChg chg="mod">
          <ac:chgData name="Uros Kuzmanov" userId="2fc56db4-bb5f-4672-85dd-0e49a4dda746" providerId="ADAL" clId="{AB60C95D-C689-4CDD-BDD0-CE7FDC285BC0}" dt="2023-04-24T16:09:07.058" v="48"/>
          <ac:grpSpMkLst>
            <pc:docMk/>
            <pc:sldMk cId="874984027" sldId="260"/>
            <ac:grpSpMk id="9" creationId="{ECFE267D-CA1E-C494-84B3-EDE2E90F4AA2}"/>
          </ac:grpSpMkLst>
        </pc:grpChg>
        <pc:picChg chg="add del mod">
          <ac:chgData name="Uros Kuzmanov" userId="2fc56db4-bb5f-4672-85dd-0e49a4dda746" providerId="ADAL" clId="{AB60C95D-C689-4CDD-BDD0-CE7FDC285BC0}" dt="2023-04-24T16:06:26.554" v="46" actId="478"/>
          <ac:picMkLst>
            <pc:docMk/>
            <pc:sldMk cId="874984027" sldId="260"/>
            <ac:picMk id="4" creationId="{7FC7DB29-CF6E-AA89-7876-13F484076036}"/>
          </ac:picMkLst>
        </pc:picChg>
        <pc:picChg chg="add del mod">
          <ac:chgData name="Uros Kuzmanov" userId="2fc56db4-bb5f-4672-85dd-0e49a4dda746" providerId="ADAL" clId="{AB60C95D-C689-4CDD-BDD0-CE7FDC285BC0}" dt="2023-04-24T16:12:51.893" v="175" actId="478"/>
          <ac:picMkLst>
            <pc:docMk/>
            <pc:sldMk cId="874984027" sldId="260"/>
            <ac:picMk id="727" creationId="{86857947-81E0-4E9A-1441-32721C181336}"/>
          </ac:picMkLst>
        </pc:picChg>
        <pc:picChg chg="add mod">
          <ac:chgData name="Uros Kuzmanov" userId="2fc56db4-bb5f-4672-85dd-0e49a4dda746" providerId="ADAL" clId="{AB60C95D-C689-4CDD-BDD0-CE7FDC285BC0}" dt="2023-04-24T16:15:06.345" v="269" actId="1037"/>
          <ac:picMkLst>
            <pc:docMk/>
            <pc:sldMk cId="874984027" sldId="260"/>
            <ac:picMk id="728" creationId="{CA8A1B70-5270-9AD6-4F4F-8DEB43B5A119}"/>
          </ac:picMkLst>
        </pc:picChg>
      </pc:sldChg>
      <pc:sldMasterChg chg="delSp mod modSldLayout">
        <pc:chgData name="Uros Kuzmanov" userId="2fc56db4-bb5f-4672-85dd-0e49a4dda746" providerId="ADAL" clId="{AB60C95D-C689-4CDD-BDD0-CE7FDC285BC0}" dt="2023-04-24T16:06:50.471" v="47" actId="478"/>
        <pc:sldMasterMkLst>
          <pc:docMk/>
          <pc:sldMasterMk cId="1061851769" sldId="2147483648"/>
        </pc:sldMasterMkLst>
        <pc:grpChg chg="del">
          <ac:chgData name="Uros Kuzmanov" userId="2fc56db4-bb5f-4672-85dd-0e49a4dda746" providerId="ADAL" clId="{AB60C95D-C689-4CDD-BDD0-CE7FDC285BC0}" dt="2023-04-24T16:05:44.619" v="1" actId="478"/>
          <ac:grpSpMkLst>
            <pc:docMk/>
            <pc:sldMasterMk cId="1061851769" sldId="2147483648"/>
            <ac:grpSpMk id="189" creationId="{A195E707-5A46-259C-0170-BED734437225}"/>
          </ac:grpSpMkLst>
        </pc:grpChg>
        <pc:picChg chg="del">
          <ac:chgData name="Uros Kuzmanov" userId="2fc56db4-bb5f-4672-85dd-0e49a4dda746" providerId="ADAL" clId="{AB60C95D-C689-4CDD-BDD0-CE7FDC285BC0}" dt="2023-04-24T16:05:54.159" v="2" actId="21"/>
          <ac:picMkLst>
            <pc:docMk/>
            <pc:sldMasterMk cId="1061851769" sldId="2147483648"/>
            <ac:picMk id="7" creationId="{55AA7081-346B-88FA-4D7B-295E9FCA7FD8}"/>
          </ac:picMkLst>
        </pc:picChg>
        <pc:sldLayoutChg chg="delSp mod">
          <pc:chgData name="Uros Kuzmanov" userId="2fc56db4-bb5f-4672-85dd-0e49a4dda746" providerId="ADAL" clId="{AB60C95D-C689-4CDD-BDD0-CE7FDC285BC0}" dt="2023-04-24T16:06:50.471" v="47" actId="478"/>
          <pc:sldLayoutMkLst>
            <pc:docMk/>
            <pc:sldMasterMk cId="1061851769" sldId="2147483648"/>
            <pc:sldLayoutMk cId="3821142789" sldId="2147483649"/>
          </pc:sldLayoutMkLst>
          <pc:picChg chg="del">
            <ac:chgData name="Uros Kuzmanov" userId="2fc56db4-bb5f-4672-85dd-0e49a4dda746" providerId="ADAL" clId="{AB60C95D-C689-4CDD-BDD0-CE7FDC285BC0}" dt="2023-04-24T16:06:50.471" v="47" actId="478"/>
            <ac:picMkLst>
              <pc:docMk/>
              <pc:sldMasterMk cId="1061851769" sldId="2147483648"/>
              <pc:sldLayoutMk cId="3821142789" sldId="2147483649"/>
              <ac:picMk id="4" creationId="{E12F2909-E553-7922-BF44-22A1E5526A9E}"/>
            </ac:picMkLst>
          </pc:picChg>
        </pc:sldLayoutChg>
      </pc:sldMasterChg>
    </pc:docChg>
  </pc:docChgLst>
</pc:chgInfo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488B4-538D-44B8-8258-7D512477B5AF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C627D-D439-4A97-927C-B11B0CA6B1E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071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00C9-EB81-3E37-1CAA-77D3158DB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37AD4-955C-F1E8-1E30-B7DC7FD28B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211427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D4060-E144-90EA-1D17-EAD620D36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62D268-DA8B-C219-3393-04E8AF899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43E24-F6D0-68C6-DA82-A4CB2BFE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3EF64-B270-838A-8484-EF7D28C1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965BC-0EAE-1472-F465-C700967E9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3248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7FCA38-7DB2-3D48-8EA3-DE11D7D490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8C7A30-BB91-49ED-D961-733B2C542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662DC-7E8E-E5F8-4847-59FDD8CB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15D40-3E17-C601-2ABC-0FF165B87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F5302D-AF8E-0A76-4F8C-777CF7190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1575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lum/>
          </a:blip>
          <a:srcRect/>
          <a:stretch>
            <a:fillRect t="85000" b="-8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0536A-D2C0-9003-3C0B-5B85741B7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3A000-288D-0E58-35C1-7DA802D2C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5898" y="1825625"/>
            <a:ext cx="9347902" cy="38922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6E7A1E-5510-3807-6493-8E829E7E44E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alphaModFix amt="50000"/>
          </a:blip>
          <a:stretch>
            <a:fillRect/>
          </a:stretch>
        </p:blipFill>
        <p:spPr>
          <a:xfrm>
            <a:off x="9153109" y="5833848"/>
            <a:ext cx="3038891" cy="1044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EF0E16F-8032-992C-C5D4-4DE7081119AC}"/>
              </a:ext>
            </a:extLst>
          </p:cNvPr>
          <p:cNvSpPr/>
          <p:nvPr userDrawn="1"/>
        </p:nvSpPr>
        <p:spPr>
          <a:xfrm>
            <a:off x="0" y="0"/>
            <a:ext cx="12192000" cy="5833848"/>
          </a:xfrm>
          <a:custGeom>
            <a:avLst/>
            <a:gdLst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833848">
                <a:moveTo>
                  <a:pt x="0" y="0"/>
                </a:moveTo>
                <a:lnTo>
                  <a:pt x="12192000" y="0"/>
                </a:lnTo>
                <a:lnTo>
                  <a:pt x="12192000" y="5833848"/>
                </a:lnTo>
                <a:lnTo>
                  <a:pt x="0" y="58338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Chord 10">
            <a:extLst>
              <a:ext uri="{FF2B5EF4-FFF2-40B4-BE49-F238E27FC236}">
                <a16:creationId xmlns:a16="http://schemas.microsoft.com/office/drawing/2014/main" id="{FDF2794A-D665-A927-F0F9-25ADFFE6A45D}"/>
              </a:ext>
            </a:extLst>
          </p:cNvPr>
          <p:cNvSpPr>
            <a:spLocks/>
          </p:cNvSpPr>
          <p:nvPr userDrawn="1"/>
        </p:nvSpPr>
        <p:spPr>
          <a:xfrm rot="10800000">
            <a:off x="-2807191" y="-10160"/>
            <a:ext cx="5773910" cy="5828168"/>
          </a:xfrm>
          <a:prstGeom prst="chord">
            <a:avLst>
              <a:gd name="adj1" fmla="val 5290959"/>
              <a:gd name="adj2" fmla="val 16294219"/>
            </a:avLst>
          </a:prstGeom>
          <a:solidFill>
            <a:schemeClr val="accent6">
              <a:lumMod val="75000"/>
              <a:alpha val="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1232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012C7-3ADD-8DFF-248D-E960A17FB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CFA68-D27E-62B5-7DFA-E89A78FA2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FD034-03E5-F5EB-16F4-5370686E8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AA38D-47C8-8985-986C-3F63A0131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00275-D8D9-D81F-AF28-7F5545C8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9856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71FF7-72CE-53A5-5B30-3D64E162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420A9-6E51-2758-78B3-E9FAE07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1CFF16-6015-DCB2-7D31-40DD7E4CF2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AD993-0990-4296-9223-45C83EE5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0FACDB-6296-A177-A76F-8D5E40752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B3641-71AA-204D-2D62-76B8752C3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611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CCDEB-C91B-7766-690A-E28D8F429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EE67A-C79E-926C-32D6-FD049D268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0D80B-AA25-993E-C454-9594B2E68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85E946-2F3C-CEB6-93AB-4736121F2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691AE-98EA-2E3D-0706-39AFB29AD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DAD369-5C88-78C8-215A-3184B7B99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2882F6-6751-1ABA-6020-A09545545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00B89C-1D43-8C58-8F08-EB259C284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54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56E2-2AB8-5DE4-E1D1-25A8839D5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51729E-04D1-C857-39B9-CC6403D1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1FB288-53A2-60B3-1A6D-ED4AF4E46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62648E-C9F9-F201-CF20-C6B394F9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2904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DCE2A-8BA2-04D9-FD91-5D683A5CE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7A2035-52E4-BBFF-E98C-E304DB703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0244B-6A2D-949E-445F-CBE685E1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3743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C8CB4-5198-AE38-0FE8-390D0F907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0E3BE-07DD-CA22-90BD-86C0085AE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02BD6-FD66-64DA-5C1A-67AE257BA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01AE34-1DC5-46A7-85AF-249293EA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4161B-0EBD-11A8-8859-844865819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404B8-EA28-592F-D1A6-0BD391B0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6407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E1F1-902C-84EC-93ED-67A352B86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54D54F-815E-D357-61DE-6FF9C66615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3191B-5392-F334-5F41-56CAA9575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9DF72-96B3-4D4D-04D5-C32C65CC9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401BF-DA9C-653D-E09A-206B0FBC6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2D9AD-89C9-326E-786A-AC50F947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13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E8BE3-26B3-9AA2-E1AA-23A48FCDB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5898" y="387563"/>
            <a:ext cx="93451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32E46-867D-7266-7C35-CABC1D48C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05898" y="1825625"/>
            <a:ext cx="934790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6498A-6DEE-E865-D27D-DE098F796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E8F08-CFC6-4B60-842A-6192D162242B}" type="datetimeFigureOut">
              <a:rPr lang="en-CA" smtClean="0"/>
              <a:t>2023-04-26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173FB-1976-C96B-46DB-CF377AB6E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07580-55D5-ABCC-688D-9135F6E43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851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14E42E6-19E8-0BAE-118D-AEC036E8CAEA}"/>
              </a:ext>
            </a:extLst>
          </p:cNvPr>
          <p:cNvGrpSpPr/>
          <p:nvPr/>
        </p:nvGrpSpPr>
        <p:grpSpPr>
          <a:xfrm>
            <a:off x="-12960209" y="904460"/>
            <a:ext cx="25039048" cy="1113183"/>
            <a:chOff x="-12966071" y="1100606"/>
            <a:chExt cx="25039048" cy="3604492"/>
          </a:xfrm>
        </p:grpSpPr>
        <p:grpSp>
          <p:nvGrpSpPr>
            <p:cNvPr id="6" name="Group 607">
              <a:extLst>
                <a:ext uri="{FF2B5EF4-FFF2-40B4-BE49-F238E27FC236}">
                  <a16:creationId xmlns:a16="http://schemas.microsoft.com/office/drawing/2014/main" id="{DDC72E28-C204-236B-17F7-3093486A8B6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370075" y="1100606"/>
              <a:ext cx="6145054" cy="3600000"/>
              <a:chOff x="1079" y="768"/>
              <a:chExt cx="1381" cy="3035"/>
            </a:xfrm>
          </p:grpSpPr>
          <p:sp>
            <p:nvSpPr>
              <p:cNvPr id="547" name="Line 428">
                <a:extLst>
                  <a:ext uri="{FF2B5EF4-FFF2-40B4-BE49-F238E27FC236}">
                    <a16:creationId xmlns:a16="http://schemas.microsoft.com/office/drawing/2014/main" id="{62395BAC-6FF7-F5D4-DC1B-D1E1C648A4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8" name="Line 429">
                <a:extLst>
                  <a:ext uri="{FF2B5EF4-FFF2-40B4-BE49-F238E27FC236}">
                    <a16:creationId xmlns:a16="http://schemas.microsoft.com/office/drawing/2014/main" id="{A279E246-BEAF-2D2E-5241-3B12A87469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9" name="Line 430">
                <a:extLst>
                  <a:ext uri="{FF2B5EF4-FFF2-40B4-BE49-F238E27FC236}">
                    <a16:creationId xmlns:a16="http://schemas.microsoft.com/office/drawing/2014/main" id="{9457D26A-FFF3-9477-BEC1-8DE13E1AF8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0" name="Line 431">
                <a:extLst>
                  <a:ext uri="{FF2B5EF4-FFF2-40B4-BE49-F238E27FC236}">
                    <a16:creationId xmlns:a16="http://schemas.microsoft.com/office/drawing/2014/main" id="{CDDA16CF-E7BE-7D70-5307-B12EE98E19E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1" name="Line 432">
                <a:extLst>
                  <a:ext uri="{FF2B5EF4-FFF2-40B4-BE49-F238E27FC236}">
                    <a16:creationId xmlns:a16="http://schemas.microsoft.com/office/drawing/2014/main" id="{A71E8AD2-0662-BD5C-BBB9-AC6200FA3D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2" name="Line 433">
                <a:extLst>
                  <a:ext uri="{FF2B5EF4-FFF2-40B4-BE49-F238E27FC236}">
                    <a16:creationId xmlns:a16="http://schemas.microsoft.com/office/drawing/2014/main" id="{8199957F-AFA6-25FE-9C1A-9FFDB445D3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3" name="Line 434">
                <a:extLst>
                  <a:ext uri="{FF2B5EF4-FFF2-40B4-BE49-F238E27FC236}">
                    <a16:creationId xmlns:a16="http://schemas.microsoft.com/office/drawing/2014/main" id="{ED945DDF-0AAD-7392-4A3B-1AB1FF90FF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4" name="Line 435">
                <a:extLst>
                  <a:ext uri="{FF2B5EF4-FFF2-40B4-BE49-F238E27FC236}">
                    <a16:creationId xmlns:a16="http://schemas.microsoft.com/office/drawing/2014/main" id="{92F3CC2C-D211-AE38-F4C8-73E9A23B91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5" name="Line 436">
                <a:extLst>
                  <a:ext uri="{FF2B5EF4-FFF2-40B4-BE49-F238E27FC236}">
                    <a16:creationId xmlns:a16="http://schemas.microsoft.com/office/drawing/2014/main" id="{228FC0D0-254B-30BB-C87E-E0B5D72731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6" name="Line 437">
                <a:extLst>
                  <a:ext uri="{FF2B5EF4-FFF2-40B4-BE49-F238E27FC236}">
                    <a16:creationId xmlns:a16="http://schemas.microsoft.com/office/drawing/2014/main" id="{20086529-8931-189F-104A-CFEF576D53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7" name="Line 438">
                <a:extLst>
                  <a:ext uri="{FF2B5EF4-FFF2-40B4-BE49-F238E27FC236}">
                    <a16:creationId xmlns:a16="http://schemas.microsoft.com/office/drawing/2014/main" id="{39382201-983F-CA29-8396-2B61D2A279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8" name="Line 439">
                <a:extLst>
                  <a:ext uri="{FF2B5EF4-FFF2-40B4-BE49-F238E27FC236}">
                    <a16:creationId xmlns:a16="http://schemas.microsoft.com/office/drawing/2014/main" id="{46F02077-6950-3381-37D5-8332769F1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9" name="Line 440">
                <a:extLst>
                  <a:ext uri="{FF2B5EF4-FFF2-40B4-BE49-F238E27FC236}">
                    <a16:creationId xmlns:a16="http://schemas.microsoft.com/office/drawing/2014/main" id="{2D4F030C-A2C6-83E1-740B-434D97C5D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0" name="Line 441">
                <a:extLst>
                  <a:ext uri="{FF2B5EF4-FFF2-40B4-BE49-F238E27FC236}">
                    <a16:creationId xmlns:a16="http://schemas.microsoft.com/office/drawing/2014/main" id="{CA5D61F0-8368-F46E-61BC-450930168C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1" name="Line 442">
                <a:extLst>
                  <a:ext uri="{FF2B5EF4-FFF2-40B4-BE49-F238E27FC236}">
                    <a16:creationId xmlns:a16="http://schemas.microsoft.com/office/drawing/2014/main" id="{8B0B9B3E-4888-8150-6C33-F7566BCA6F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2" name="Line 443">
                <a:extLst>
                  <a:ext uri="{FF2B5EF4-FFF2-40B4-BE49-F238E27FC236}">
                    <a16:creationId xmlns:a16="http://schemas.microsoft.com/office/drawing/2014/main" id="{D538AE7D-8D01-11AD-CB10-7B3AABBFB7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3" name="Line 444">
                <a:extLst>
                  <a:ext uri="{FF2B5EF4-FFF2-40B4-BE49-F238E27FC236}">
                    <a16:creationId xmlns:a16="http://schemas.microsoft.com/office/drawing/2014/main" id="{EF837CCD-5607-F23A-777E-98679FC996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4" name="Line 445">
                <a:extLst>
                  <a:ext uri="{FF2B5EF4-FFF2-40B4-BE49-F238E27FC236}">
                    <a16:creationId xmlns:a16="http://schemas.microsoft.com/office/drawing/2014/main" id="{B7595780-264A-F75E-42AD-E00D9C7921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5" name="Line 446">
                <a:extLst>
                  <a:ext uri="{FF2B5EF4-FFF2-40B4-BE49-F238E27FC236}">
                    <a16:creationId xmlns:a16="http://schemas.microsoft.com/office/drawing/2014/main" id="{F41ECAEA-7D7A-939C-CD45-36386F0F9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6" name="Line 447">
                <a:extLst>
                  <a:ext uri="{FF2B5EF4-FFF2-40B4-BE49-F238E27FC236}">
                    <a16:creationId xmlns:a16="http://schemas.microsoft.com/office/drawing/2014/main" id="{72B18FB9-5CCF-C45C-1EA2-9E2865E265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7" name="Line 448">
                <a:extLst>
                  <a:ext uri="{FF2B5EF4-FFF2-40B4-BE49-F238E27FC236}">
                    <a16:creationId xmlns:a16="http://schemas.microsoft.com/office/drawing/2014/main" id="{341AEF3A-B260-C76B-8854-5FCC62E721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8" name="Line 449">
                <a:extLst>
                  <a:ext uri="{FF2B5EF4-FFF2-40B4-BE49-F238E27FC236}">
                    <a16:creationId xmlns:a16="http://schemas.microsoft.com/office/drawing/2014/main" id="{28F66E29-BD68-D30C-1214-EC0A44B23D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9" name="Line 450">
                <a:extLst>
                  <a:ext uri="{FF2B5EF4-FFF2-40B4-BE49-F238E27FC236}">
                    <a16:creationId xmlns:a16="http://schemas.microsoft.com/office/drawing/2014/main" id="{A5C000A8-2B2D-B622-E2C5-78ECD6ADF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0" name="Line 451">
                <a:extLst>
                  <a:ext uri="{FF2B5EF4-FFF2-40B4-BE49-F238E27FC236}">
                    <a16:creationId xmlns:a16="http://schemas.microsoft.com/office/drawing/2014/main" id="{5A9D0321-7C0C-1B44-E890-DFC6E5028B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1" name="Line 452">
                <a:extLst>
                  <a:ext uri="{FF2B5EF4-FFF2-40B4-BE49-F238E27FC236}">
                    <a16:creationId xmlns:a16="http://schemas.microsoft.com/office/drawing/2014/main" id="{392137C0-B00F-718A-215C-95349896F7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2" name="Line 453">
                <a:extLst>
                  <a:ext uri="{FF2B5EF4-FFF2-40B4-BE49-F238E27FC236}">
                    <a16:creationId xmlns:a16="http://schemas.microsoft.com/office/drawing/2014/main" id="{841B435F-67EF-8735-B8D4-986BC8655C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3" name="Line 454">
                <a:extLst>
                  <a:ext uri="{FF2B5EF4-FFF2-40B4-BE49-F238E27FC236}">
                    <a16:creationId xmlns:a16="http://schemas.microsoft.com/office/drawing/2014/main" id="{F749DB21-8E21-B2B4-94DD-A53C3AD061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4" name="Line 455">
                <a:extLst>
                  <a:ext uri="{FF2B5EF4-FFF2-40B4-BE49-F238E27FC236}">
                    <a16:creationId xmlns:a16="http://schemas.microsoft.com/office/drawing/2014/main" id="{EAD1EB76-8573-15E2-F7B8-614B7D92CB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5" name="Line 456">
                <a:extLst>
                  <a:ext uri="{FF2B5EF4-FFF2-40B4-BE49-F238E27FC236}">
                    <a16:creationId xmlns:a16="http://schemas.microsoft.com/office/drawing/2014/main" id="{097F7932-F8A4-680B-5F34-74234D89A8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6" name="Line 457">
                <a:extLst>
                  <a:ext uri="{FF2B5EF4-FFF2-40B4-BE49-F238E27FC236}">
                    <a16:creationId xmlns:a16="http://schemas.microsoft.com/office/drawing/2014/main" id="{86770F94-0548-E799-C98A-FAA2226FBE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7" name="Line 458">
                <a:extLst>
                  <a:ext uri="{FF2B5EF4-FFF2-40B4-BE49-F238E27FC236}">
                    <a16:creationId xmlns:a16="http://schemas.microsoft.com/office/drawing/2014/main" id="{F98EA54B-5EFA-1807-4869-B4B5C2CEC2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8" name="Line 459">
                <a:extLst>
                  <a:ext uri="{FF2B5EF4-FFF2-40B4-BE49-F238E27FC236}">
                    <a16:creationId xmlns:a16="http://schemas.microsoft.com/office/drawing/2014/main" id="{D9D861D4-A975-847C-6DBE-3F5F44AF9B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9" name="Line 460">
                <a:extLst>
                  <a:ext uri="{FF2B5EF4-FFF2-40B4-BE49-F238E27FC236}">
                    <a16:creationId xmlns:a16="http://schemas.microsoft.com/office/drawing/2014/main" id="{4616BB76-C419-757F-6444-571300718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0" name="Line 461">
                <a:extLst>
                  <a:ext uri="{FF2B5EF4-FFF2-40B4-BE49-F238E27FC236}">
                    <a16:creationId xmlns:a16="http://schemas.microsoft.com/office/drawing/2014/main" id="{5A058BEF-A2D2-68F3-F49F-A2BBB65F05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1" name="Line 462">
                <a:extLst>
                  <a:ext uri="{FF2B5EF4-FFF2-40B4-BE49-F238E27FC236}">
                    <a16:creationId xmlns:a16="http://schemas.microsoft.com/office/drawing/2014/main" id="{3187F239-9BEF-D0B8-20F0-77888CCBBE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2" name="Line 463">
                <a:extLst>
                  <a:ext uri="{FF2B5EF4-FFF2-40B4-BE49-F238E27FC236}">
                    <a16:creationId xmlns:a16="http://schemas.microsoft.com/office/drawing/2014/main" id="{B4AB9EB4-E2B8-A2DA-68FC-C86A805102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3" name="Line 464">
                <a:extLst>
                  <a:ext uri="{FF2B5EF4-FFF2-40B4-BE49-F238E27FC236}">
                    <a16:creationId xmlns:a16="http://schemas.microsoft.com/office/drawing/2014/main" id="{0644842F-92F3-97D6-1035-44AA6361E1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4" name="Line 465">
                <a:extLst>
                  <a:ext uri="{FF2B5EF4-FFF2-40B4-BE49-F238E27FC236}">
                    <a16:creationId xmlns:a16="http://schemas.microsoft.com/office/drawing/2014/main" id="{A37A1C17-4AC9-1255-E4C1-843B537974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5" name="Line 466">
                <a:extLst>
                  <a:ext uri="{FF2B5EF4-FFF2-40B4-BE49-F238E27FC236}">
                    <a16:creationId xmlns:a16="http://schemas.microsoft.com/office/drawing/2014/main" id="{E1633AE0-FFBA-3C29-7774-4A10B608DF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6" name="Line 467">
                <a:extLst>
                  <a:ext uri="{FF2B5EF4-FFF2-40B4-BE49-F238E27FC236}">
                    <a16:creationId xmlns:a16="http://schemas.microsoft.com/office/drawing/2014/main" id="{5C4382CE-8560-7ED2-236D-AB25607948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7" name="Line 468">
                <a:extLst>
                  <a:ext uri="{FF2B5EF4-FFF2-40B4-BE49-F238E27FC236}">
                    <a16:creationId xmlns:a16="http://schemas.microsoft.com/office/drawing/2014/main" id="{3B1BDE58-DF4A-9EB7-4491-2741AFF8EA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8" name="Line 469">
                <a:extLst>
                  <a:ext uri="{FF2B5EF4-FFF2-40B4-BE49-F238E27FC236}">
                    <a16:creationId xmlns:a16="http://schemas.microsoft.com/office/drawing/2014/main" id="{9DE4AA7B-2ED6-B8B5-82D6-90802DA967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9" name="Line 470">
                <a:extLst>
                  <a:ext uri="{FF2B5EF4-FFF2-40B4-BE49-F238E27FC236}">
                    <a16:creationId xmlns:a16="http://schemas.microsoft.com/office/drawing/2014/main" id="{8DAEB704-B53F-9F77-C762-A2B2F0908D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0" name="Line 471">
                <a:extLst>
                  <a:ext uri="{FF2B5EF4-FFF2-40B4-BE49-F238E27FC236}">
                    <a16:creationId xmlns:a16="http://schemas.microsoft.com/office/drawing/2014/main" id="{ABCF25C4-990D-6BE8-2502-E81DADB6AB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1" name="Line 472">
                <a:extLst>
                  <a:ext uri="{FF2B5EF4-FFF2-40B4-BE49-F238E27FC236}">
                    <a16:creationId xmlns:a16="http://schemas.microsoft.com/office/drawing/2014/main" id="{A81D6A80-1964-668E-567B-1E0A4A0C64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2" name="Line 473">
                <a:extLst>
                  <a:ext uri="{FF2B5EF4-FFF2-40B4-BE49-F238E27FC236}">
                    <a16:creationId xmlns:a16="http://schemas.microsoft.com/office/drawing/2014/main" id="{8F93055E-F0F9-F438-0AEE-FC2AAB9494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3" name="Line 474">
                <a:extLst>
                  <a:ext uri="{FF2B5EF4-FFF2-40B4-BE49-F238E27FC236}">
                    <a16:creationId xmlns:a16="http://schemas.microsoft.com/office/drawing/2014/main" id="{20699563-F105-30BD-9600-E349EF68B8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4" name="Line 475">
                <a:extLst>
                  <a:ext uri="{FF2B5EF4-FFF2-40B4-BE49-F238E27FC236}">
                    <a16:creationId xmlns:a16="http://schemas.microsoft.com/office/drawing/2014/main" id="{058BC86A-4524-57C9-E22F-AE2BC15B1C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5" name="Line 476">
                <a:extLst>
                  <a:ext uri="{FF2B5EF4-FFF2-40B4-BE49-F238E27FC236}">
                    <a16:creationId xmlns:a16="http://schemas.microsoft.com/office/drawing/2014/main" id="{CD8D7020-D41C-F5F5-464B-576DE5AD16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6" name="Line 477">
                <a:extLst>
                  <a:ext uri="{FF2B5EF4-FFF2-40B4-BE49-F238E27FC236}">
                    <a16:creationId xmlns:a16="http://schemas.microsoft.com/office/drawing/2014/main" id="{74CCE288-7FCE-03A5-9528-649A144131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7" name="Line 478">
                <a:extLst>
                  <a:ext uri="{FF2B5EF4-FFF2-40B4-BE49-F238E27FC236}">
                    <a16:creationId xmlns:a16="http://schemas.microsoft.com/office/drawing/2014/main" id="{8469B702-9FC0-7CFD-B7FE-7B663FAEB8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8" name="Line 479">
                <a:extLst>
                  <a:ext uri="{FF2B5EF4-FFF2-40B4-BE49-F238E27FC236}">
                    <a16:creationId xmlns:a16="http://schemas.microsoft.com/office/drawing/2014/main" id="{45F3A93B-916E-A148-7077-06D8CD82FA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9" name="Line 480">
                <a:extLst>
                  <a:ext uri="{FF2B5EF4-FFF2-40B4-BE49-F238E27FC236}">
                    <a16:creationId xmlns:a16="http://schemas.microsoft.com/office/drawing/2014/main" id="{12F376C7-3B6C-EE3E-615E-F3A627174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0" name="Line 481">
                <a:extLst>
                  <a:ext uri="{FF2B5EF4-FFF2-40B4-BE49-F238E27FC236}">
                    <a16:creationId xmlns:a16="http://schemas.microsoft.com/office/drawing/2014/main" id="{8333ACDF-676C-8F85-6176-7A93A01D00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1" name="Line 482">
                <a:extLst>
                  <a:ext uri="{FF2B5EF4-FFF2-40B4-BE49-F238E27FC236}">
                    <a16:creationId xmlns:a16="http://schemas.microsoft.com/office/drawing/2014/main" id="{89D32CBA-37D2-313E-B63C-E76FFE1A15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2" name="Line 483">
                <a:extLst>
                  <a:ext uri="{FF2B5EF4-FFF2-40B4-BE49-F238E27FC236}">
                    <a16:creationId xmlns:a16="http://schemas.microsoft.com/office/drawing/2014/main" id="{44F3CC1F-7364-B71F-E991-F77C6AD25F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3" name="Line 484">
                <a:extLst>
                  <a:ext uri="{FF2B5EF4-FFF2-40B4-BE49-F238E27FC236}">
                    <a16:creationId xmlns:a16="http://schemas.microsoft.com/office/drawing/2014/main" id="{3CD1A80A-2B7E-8097-FD0D-1AA06554FE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4" name="Line 485">
                <a:extLst>
                  <a:ext uri="{FF2B5EF4-FFF2-40B4-BE49-F238E27FC236}">
                    <a16:creationId xmlns:a16="http://schemas.microsoft.com/office/drawing/2014/main" id="{B0A2E78A-EB2E-484F-1916-E9BDAB340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5" name="Line 486">
                <a:extLst>
                  <a:ext uri="{FF2B5EF4-FFF2-40B4-BE49-F238E27FC236}">
                    <a16:creationId xmlns:a16="http://schemas.microsoft.com/office/drawing/2014/main" id="{6A744AAB-2EAF-2D49-1679-8A8ABD2BDD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6" name="Line 487">
                <a:extLst>
                  <a:ext uri="{FF2B5EF4-FFF2-40B4-BE49-F238E27FC236}">
                    <a16:creationId xmlns:a16="http://schemas.microsoft.com/office/drawing/2014/main" id="{1C3E1239-4019-3900-0810-0D15402C93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7" name="Line 488">
                <a:extLst>
                  <a:ext uri="{FF2B5EF4-FFF2-40B4-BE49-F238E27FC236}">
                    <a16:creationId xmlns:a16="http://schemas.microsoft.com/office/drawing/2014/main" id="{B17FE460-234A-9ADF-BACB-A7AC123A43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8" name="Line 489">
                <a:extLst>
                  <a:ext uri="{FF2B5EF4-FFF2-40B4-BE49-F238E27FC236}">
                    <a16:creationId xmlns:a16="http://schemas.microsoft.com/office/drawing/2014/main" id="{C0A11EBA-C91F-5CFA-5B46-62D72EA745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9" name="Line 490">
                <a:extLst>
                  <a:ext uri="{FF2B5EF4-FFF2-40B4-BE49-F238E27FC236}">
                    <a16:creationId xmlns:a16="http://schemas.microsoft.com/office/drawing/2014/main" id="{1DBCDD94-D074-053C-7A0C-6015F49EB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0" name="Line 491">
                <a:extLst>
                  <a:ext uri="{FF2B5EF4-FFF2-40B4-BE49-F238E27FC236}">
                    <a16:creationId xmlns:a16="http://schemas.microsoft.com/office/drawing/2014/main" id="{8C157542-7F7E-A39B-9CEE-9802F5496E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1" name="Line 492">
                <a:extLst>
                  <a:ext uri="{FF2B5EF4-FFF2-40B4-BE49-F238E27FC236}">
                    <a16:creationId xmlns:a16="http://schemas.microsoft.com/office/drawing/2014/main" id="{67A379A2-A5F4-FB40-3CDD-EA4CFA876D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2" name="Line 493">
                <a:extLst>
                  <a:ext uri="{FF2B5EF4-FFF2-40B4-BE49-F238E27FC236}">
                    <a16:creationId xmlns:a16="http://schemas.microsoft.com/office/drawing/2014/main" id="{FF9B5E64-BCBC-EB06-6CC4-CA4F5A1C37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3" name="Line 494">
                <a:extLst>
                  <a:ext uri="{FF2B5EF4-FFF2-40B4-BE49-F238E27FC236}">
                    <a16:creationId xmlns:a16="http://schemas.microsoft.com/office/drawing/2014/main" id="{02969166-CDB5-0004-BCAE-504161FF45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4" name="Line 495">
                <a:extLst>
                  <a:ext uri="{FF2B5EF4-FFF2-40B4-BE49-F238E27FC236}">
                    <a16:creationId xmlns:a16="http://schemas.microsoft.com/office/drawing/2014/main" id="{2A07BF0B-A78D-D236-405E-28CC9E404F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5" name="Line 496">
                <a:extLst>
                  <a:ext uri="{FF2B5EF4-FFF2-40B4-BE49-F238E27FC236}">
                    <a16:creationId xmlns:a16="http://schemas.microsoft.com/office/drawing/2014/main" id="{B34F04EB-BD07-290C-9B22-7332C44A16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6" name="Line 497">
                <a:extLst>
                  <a:ext uri="{FF2B5EF4-FFF2-40B4-BE49-F238E27FC236}">
                    <a16:creationId xmlns:a16="http://schemas.microsoft.com/office/drawing/2014/main" id="{13D8336F-DF96-17B6-C366-893B6026C9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7" name="Line 498">
                <a:extLst>
                  <a:ext uri="{FF2B5EF4-FFF2-40B4-BE49-F238E27FC236}">
                    <a16:creationId xmlns:a16="http://schemas.microsoft.com/office/drawing/2014/main" id="{C6715AC7-57C9-82E8-2AA4-7EB4480259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8" name="Line 499">
                <a:extLst>
                  <a:ext uri="{FF2B5EF4-FFF2-40B4-BE49-F238E27FC236}">
                    <a16:creationId xmlns:a16="http://schemas.microsoft.com/office/drawing/2014/main" id="{BC422C17-F485-0A94-7EA3-FB83E78A36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9" name="Line 500">
                <a:extLst>
                  <a:ext uri="{FF2B5EF4-FFF2-40B4-BE49-F238E27FC236}">
                    <a16:creationId xmlns:a16="http://schemas.microsoft.com/office/drawing/2014/main" id="{217E4F6C-BA07-4610-F37F-7F4B7F884A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0" name="Line 501">
                <a:extLst>
                  <a:ext uri="{FF2B5EF4-FFF2-40B4-BE49-F238E27FC236}">
                    <a16:creationId xmlns:a16="http://schemas.microsoft.com/office/drawing/2014/main" id="{D08188F1-9CF4-61E7-8DCA-0E201D425D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1" name="Line 502">
                <a:extLst>
                  <a:ext uri="{FF2B5EF4-FFF2-40B4-BE49-F238E27FC236}">
                    <a16:creationId xmlns:a16="http://schemas.microsoft.com/office/drawing/2014/main" id="{F55FEF39-0FBB-6F35-48B3-03EFBA08E8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2" name="Line 503">
                <a:extLst>
                  <a:ext uri="{FF2B5EF4-FFF2-40B4-BE49-F238E27FC236}">
                    <a16:creationId xmlns:a16="http://schemas.microsoft.com/office/drawing/2014/main" id="{8C19EF93-46CB-7C8F-10C0-24684FAC6B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3" name="Line 504">
                <a:extLst>
                  <a:ext uri="{FF2B5EF4-FFF2-40B4-BE49-F238E27FC236}">
                    <a16:creationId xmlns:a16="http://schemas.microsoft.com/office/drawing/2014/main" id="{B08E56CF-F577-4E39-D832-FCD03C18D6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4" name="Line 505">
                <a:extLst>
                  <a:ext uri="{FF2B5EF4-FFF2-40B4-BE49-F238E27FC236}">
                    <a16:creationId xmlns:a16="http://schemas.microsoft.com/office/drawing/2014/main" id="{B2A5721A-450D-803B-E5A4-AC1D076DD7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5" name="Line 506">
                <a:extLst>
                  <a:ext uri="{FF2B5EF4-FFF2-40B4-BE49-F238E27FC236}">
                    <a16:creationId xmlns:a16="http://schemas.microsoft.com/office/drawing/2014/main" id="{94B60F97-67A6-00EB-7738-A1E2A84B5A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6" name="Line 507">
                <a:extLst>
                  <a:ext uri="{FF2B5EF4-FFF2-40B4-BE49-F238E27FC236}">
                    <a16:creationId xmlns:a16="http://schemas.microsoft.com/office/drawing/2014/main" id="{5FF61013-6E12-50DA-8616-89A7E5CB19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7" name="Line 508">
                <a:extLst>
                  <a:ext uri="{FF2B5EF4-FFF2-40B4-BE49-F238E27FC236}">
                    <a16:creationId xmlns:a16="http://schemas.microsoft.com/office/drawing/2014/main" id="{871E67A9-A406-382B-FA05-BF7CBEB89C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8" name="Line 509">
                <a:extLst>
                  <a:ext uri="{FF2B5EF4-FFF2-40B4-BE49-F238E27FC236}">
                    <a16:creationId xmlns:a16="http://schemas.microsoft.com/office/drawing/2014/main" id="{CF0F7A0B-43FD-B906-9B04-6C10E1201F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9" name="Line 510">
                <a:extLst>
                  <a:ext uri="{FF2B5EF4-FFF2-40B4-BE49-F238E27FC236}">
                    <a16:creationId xmlns:a16="http://schemas.microsoft.com/office/drawing/2014/main" id="{E1B9ED63-25F0-D413-00D0-4C8C88C350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0" name="Line 511">
                <a:extLst>
                  <a:ext uri="{FF2B5EF4-FFF2-40B4-BE49-F238E27FC236}">
                    <a16:creationId xmlns:a16="http://schemas.microsoft.com/office/drawing/2014/main" id="{DFC2E4E2-25EC-3734-813C-25815E8B5D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1" name="Line 512">
                <a:extLst>
                  <a:ext uri="{FF2B5EF4-FFF2-40B4-BE49-F238E27FC236}">
                    <a16:creationId xmlns:a16="http://schemas.microsoft.com/office/drawing/2014/main" id="{A57C33F0-1B27-1673-0E60-FA26916C74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2" name="Line 513">
                <a:extLst>
                  <a:ext uri="{FF2B5EF4-FFF2-40B4-BE49-F238E27FC236}">
                    <a16:creationId xmlns:a16="http://schemas.microsoft.com/office/drawing/2014/main" id="{19DB37A9-0BCA-3F90-F915-7A0E2160EA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3" name="Line 514">
                <a:extLst>
                  <a:ext uri="{FF2B5EF4-FFF2-40B4-BE49-F238E27FC236}">
                    <a16:creationId xmlns:a16="http://schemas.microsoft.com/office/drawing/2014/main" id="{FEA85EC7-E8F3-A220-83DE-97DBEF8BE8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4" name="Line 515">
                <a:extLst>
                  <a:ext uri="{FF2B5EF4-FFF2-40B4-BE49-F238E27FC236}">
                    <a16:creationId xmlns:a16="http://schemas.microsoft.com/office/drawing/2014/main" id="{F2AC4211-2EC8-7589-F4B6-6D77A63FBD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5" name="Line 516">
                <a:extLst>
                  <a:ext uri="{FF2B5EF4-FFF2-40B4-BE49-F238E27FC236}">
                    <a16:creationId xmlns:a16="http://schemas.microsoft.com/office/drawing/2014/main" id="{4ECA8CBA-0CAE-A605-A5C1-88BFA0D898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6" name="Line 517">
                <a:extLst>
                  <a:ext uri="{FF2B5EF4-FFF2-40B4-BE49-F238E27FC236}">
                    <a16:creationId xmlns:a16="http://schemas.microsoft.com/office/drawing/2014/main" id="{32EC2DCD-FD81-8FB2-0300-9CCAC3BE69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7" name="Line 518">
                <a:extLst>
                  <a:ext uri="{FF2B5EF4-FFF2-40B4-BE49-F238E27FC236}">
                    <a16:creationId xmlns:a16="http://schemas.microsoft.com/office/drawing/2014/main" id="{1DC00988-BD6B-C5A9-2D59-3B6E448FAC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8" name="Line 519">
                <a:extLst>
                  <a:ext uri="{FF2B5EF4-FFF2-40B4-BE49-F238E27FC236}">
                    <a16:creationId xmlns:a16="http://schemas.microsoft.com/office/drawing/2014/main" id="{332405BF-C3C9-E94D-D041-4809B8576E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9" name="Line 520">
                <a:extLst>
                  <a:ext uri="{FF2B5EF4-FFF2-40B4-BE49-F238E27FC236}">
                    <a16:creationId xmlns:a16="http://schemas.microsoft.com/office/drawing/2014/main" id="{29D1396A-2923-57D8-836E-6619FBF700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0" name="Line 521">
                <a:extLst>
                  <a:ext uri="{FF2B5EF4-FFF2-40B4-BE49-F238E27FC236}">
                    <a16:creationId xmlns:a16="http://schemas.microsoft.com/office/drawing/2014/main" id="{3DDC3D92-9027-1DA8-7C6D-C76150C4F8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1" name="Line 522">
                <a:extLst>
                  <a:ext uri="{FF2B5EF4-FFF2-40B4-BE49-F238E27FC236}">
                    <a16:creationId xmlns:a16="http://schemas.microsoft.com/office/drawing/2014/main" id="{C67B1EF6-CAB2-460D-CAB5-1AA35F6DEF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2" name="Line 523">
                <a:extLst>
                  <a:ext uri="{FF2B5EF4-FFF2-40B4-BE49-F238E27FC236}">
                    <a16:creationId xmlns:a16="http://schemas.microsoft.com/office/drawing/2014/main" id="{3B31C05B-1C87-1DEB-C727-332B52C735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3" name="Line 524">
                <a:extLst>
                  <a:ext uri="{FF2B5EF4-FFF2-40B4-BE49-F238E27FC236}">
                    <a16:creationId xmlns:a16="http://schemas.microsoft.com/office/drawing/2014/main" id="{8715267B-B5B0-F077-A49E-83A088012C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4" name="Line 525">
                <a:extLst>
                  <a:ext uri="{FF2B5EF4-FFF2-40B4-BE49-F238E27FC236}">
                    <a16:creationId xmlns:a16="http://schemas.microsoft.com/office/drawing/2014/main" id="{B344DADE-EE84-420C-107A-503FF373A1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5" name="Line 526">
                <a:extLst>
                  <a:ext uri="{FF2B5EF4-FFF2-40B4-BE49-F238E27FC236}">
                    <a16:creationId xmlns:a16="http://schemas.microsoft.com/office/drawing/2014/main" id="{B8EA631A-47D6-101B-A2AE-4730B50DDF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6" name="Line 527">
                <a:extLst>
                  <a:ext uri="{FF2B5EF4-FFF2-40B4-BE49-F238E27FC236}">
                    <a16:creationId xmlns:a16="http://schemas.microsoft.com/office/drawing/2014/main" id="{CEF1199E-51FE-C5A7-43D1-F9A30C58D3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7" name="Line 528">
                <a:extLst>
                  <a:ext uri="{FF2B5EF4-FFF2-40B4-BE49-F238E27FC236}">
                    <a16:creationId xmlns:a16="http://schemas.microsoft.com/office/drawing/2014/main" id="{8B2C565F-C08C-E90F-E092-7D425CAC33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8" name="Line 529">
                <a:extLst>
                  <a:ext uri="{FF2B5EF4-FFF2-40B4-BE49-F238E27FC236}">
                    <a16:creationId xmlns:a16="http://schemas.microsoft.com/office/drawing/2014/main" id="{43EA17C1-3F5D-29E0-08EC-26DDF94003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9" name="Line 530">
                <a:extLst>
                  <a:ext uri="{FF2B5EF4-FFF2-40B4-BE49-F238E27FC236}">
                    <a16:creationId xmlns:a16="http://schemas.microsoft.com/office/drawing/2014/main" id="{CB71A077-6CBA-8FFF-5B49-30A11B0EA7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0" name="Line 531">
                <a:extLst>
                  <a:ext uri="{FF2B5EF4-FFF2-40B4-BE49-F238E27FC236}">
                    <a16:creationId xmlns:a16="http://schemas.microsoft.com/office/drawing/2014/main" id="{F86328A9-B18D-BEB1-8B7C-C430622AEA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1" name="Line 532">
                <a:extLst>
                  <a:ext uri="{FF2B5EF4-FFF2-40B4-BE49-F238E27FC236}">
                    <a16:creationId xmlns:a16="http://schemas.microsoft.com/office/drawing/2014/main" id="{8E60E2EB-C538-8CAF-EDDD-FF23C50BB3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2" name="Line 533">
                <a:extLst>
                  <a:ext uri="{FF2B5EF4-FFF2-40B4-BE49-F238E27FC236}">
                    <a16:creationId xmlns:a16="http://schemas.microsoft.com/office/drawing/2014/main" id="{69B8E9A4-1C02-2A20-BAD1-5FACF9C8F5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3" name="Line 534">
                <a:extLst>
                  <a:ext uri="{FF2B5EF4-FFF2-40B4-BE49-F238E27FC236}">
                    <a16:creationId xmlns:a16="http://schemas.microsoft.com/office/drawing/2014/main" id="{D56A43FF-C553-DA2A-F036-7BD31DE77A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4" name="Line 535">
                <a:extLst>
                  <a:ext uri="{FF2B5EF4-FFF2-40B4-BE49-F238E27FC236}">
                    <a16:creationId xmlns:a16="http://schemas.microsoft.com/office/drawing/2014/main" id="{2ED2E445-FB1F-E7E0-D2E0-FDB0F401DA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5" name="Line 536">
                <a:extLst>
                  <a:ext uri="{FF2B5EF4-FFF2-40B4-BE49-F238E27FC236}">
                    <a16:creationId xmlns:a16="http://schemas.microsoft.com/office/drawing/2014/main" id="{4451B761-E25E-E749-07E8-6EA5CB58C2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6" name="Line 537">
                <a:extLst>
                  <a:ext uri="{FF2B5EF4-FFF2-40B4-BE49-F238E27FC236}">
                    <a16:creationId xmlns:a16="http://schemas.microsoft.com/office/drawing/2014/main" id="{E02279A4-61C4-FCFD-AC6F-5512D472EC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7" name="Line 538">
                <a:extLst>
                  <a:ext uri="{FF2B5EF4-FFF2-40B4-BE49-F238E27FC236}">
                    <a16:creationId xmlns:a16="http://schemas.microsoft.com/office/drawing/2014/main" id="{052F3CF8-19FB-9EF8-AC8A-1D6A36827B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8" name="Line 539">
                <a:extLst>
                  <a:ext uri="{FF2B5EF4-FFF2-40B4-BE49-F238E27FC236}">
                    <a16:creationId xmlns:a16="http://schemas.microsoft.com/office/drawing/2014/main" id="{8F213C18-78CF-39CF-354D-E5ADB639B5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9" name="Line 540">
                <a:extLst>
                  <a:ext uri="{FF2B5EF4-FFF2-40B4-BE49-F238E27FC236}">
                    <a16:creationId xmlns:a16="http://schemas.microsoft.com/office/drawing/2014/main" id="{9BAEEF60-D3C2-82EB-733D-55D4AB216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0" name="Line 541">
                <a:extLst>
                  <a:ext uri="{FF2B5EF4-FFF2-40B4-BE49-F238E27FC236}">
                    <a16:creationId xmlns:a16="http://schemas.microsoft.com/office/drawing/2014/main" id="{913EAC8C-7224-A5D3-01DF-6179C7D66C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1" name="Line 542">
                <a:extLst>
                  <a:ext uri="{FF2B5EF4-FFF2-40B4-BE49-F238E27FC236}">
                    <a16:creationId xmlns:a16="http://schemas.microsoft.com/office/drawing/2014/main" id="{B451CE78-D449-0FC6-7D38-47C67DD82F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2" name="Line 543">
                <a:extLst>
                  <a:ext uri="{FF2B5EF4-FFF2-40B4-BE49-F238E27FC236}">
                    <a16:creationId xmlns:a16="http://schemas.microsoft.com/office/drawing/2014/main" id="{83C11B65-C32F-C190-D9CD-91D25CABD2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3" name="Line 544">
                <a:extLst>
                  <a:ext uri="{FF2B5EF4-FFF2-40B4-BE49-F238E27FC236}">
                    <a16:creationId xmlns:a16="http://schemas.microsoft.com/office/drawing/2014/main" id="{F1F4BAA0-BD57-5927-CB84-67621DCE5E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4" name="Line 545">
                <a:extLst>
                  <a:ext uri="{FF2B5EF4-FFF2-40B4-BE49-F238E27FC236}">
                    <a16:creationId xmlns:a16="http://schemas.microsoft.com/office/drawing/2014/main" id="{AA0839A8-6B4F-18D8-A3E4-D209D79DE6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5" name="Line 546">
                <a:extLst>
                  <a:ext uri="{FF2B5EF4-FFF2-40B4-BE49-F238E27FC236}">
                    <a16:creationId xmlns:a16="http://schemas.microsoft.com/office/drawing/2014/main" id="{0ABF6E4E-7E78-0CFC-1DC8-E0E7A8046C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6" name="Line 547">
                <a:extLst>
                  <a:ext uri="{FF2B5EF4-FFF2-40B4-BE49-F238E27FC236}">
                    <a16:creationId xmlns:a16="http://schemas.microsoft.com/office/drawing/2014/main" id="{F8D931F6-AD63-6076-B8A2-BA814EFFD1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7" name="Line 548">
                <a:extLst>
                  <a:ext uri="{FF2B5EF4-FFF2-40B4-BE49-F238E27FC236}">
                    <a16:creationId xmlns:a16="http://schemas.microsoft.com/office/drawing/2014/main" id="{84CB9C0B-1D4E-367A-EBF7-9E24C91277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8" name="Line 549">
                <a:extLst>
                  <a:ext uri="{FF2B5EF4-FFF2-40B4-BE49-F238E27FC236}">
                    <a16:creationId xmlns:a16="http://schemas.microsoft.com/office/drawing/2014/main" id="{A41FD8A1-C76E-1049-9181-EB6F165AD8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9" name="Line 550">
                <a:extLst>
                  <a:ext uri="{FF2B5EF4-FFF2-40B4-BE49-F238E27FC236}">
                    <a16:creationId xmlns:a16="http://schemas.microsoft.com/office/drawing/2014/main" id="{FCC8F677-FF8A-52DD-8930-2DE1E2FB5A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0" name="Line 551">
                <a:extLst>
                  <a:ext uri="{FF2B5EF4-FFF2-40B4-BE49-F238E27FC236}">
                    <a16:creationId xmlns:a16="http://schemas.microsoft.com/office/drawing/2014/main" id="{A26964F8-E563-A6B1-96C6-90EE6F7BAF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1" name="Line 552">
                <a:extLst>
                  <a:ext uri="{FF2B5EF4-FFF2-40B4-BE49-F238E27FC236}">
                    <a16:creationId xmlns:a16="http://schemas.microsoft.com/office/drawing/2014/main" id="{D51B3C49-CEBF-2E48-AFE4-AEE8DE0532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2" name="Line 553">
                <a:extLst>
                  <a:ext uri="{FF2B5EF4-FFF2-40B4-BE49-F238E27FC236}">
                    <a16:creationId xmlns:a16="http://schemas.microsoft.com/office/drawing/2014/main" id="{83FED6C6-9E4C-093A-D5BD-C16007A2AD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3" name="Line 554">
                <a:extLst>
                  <a:ext uri="{FF2B5EF4-FFF2-40B4-BE49-F238E27FC236}">
                    <a16:creationId xmlns:a16="http://schemas.microsoft.com/office/drawing/2014/main" id="{8C1B31F1-6DE9-CD1C-43B6-3E0509055B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4" name="Line 555">
                <a:extLst>
                  <a:ext uri="{FF2B5EF4-FFF2-40B4-BE49-F238E27FC236}">
                    <a16:creationId xmlns:a16="http://schemas.microsoft.com/office/drawing/2014/main" id="{802AED78-1770-3056-F7E6-257258F08C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5" name="Line 556">
                <a:extLst>
                  <a:ext uri="{FF2B5EF4-FFF2-40B4-BE49-F238E27FC236}">
                    <a16:creationId xmlns:a16="http://schemas.microsoft.com/office/drawing/2014/main" id="{D00CA965-A01E-56F4-0607-3D0EBEA63D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6" name="Line 557">
                <a:extLst>
                  <a:ext uri="{FF2B5EF4-FFF2-40B4-BE49-F238E27FC236}">
                    <a16:creationId xmlns:a16="http://schemas.microsoft.com/office/drawing/2014/main" id="{99FFCA3D-050F-A20E-E197-2B782BB74E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7" name="Line 558">
                <a:extLst>
                  <a:ext uri="{FF2B5EF4-FFF2-40B4-BE49-F238E27FC236}">
                    <a16:creationId xmlns:a16="http://schemas.microsoft.com/office/drawing/2014/main" id="{B4B996A3-7293-198C-E01E-DB66FF6CE4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8" name="Line 559">
                <a:extLst>
                  <a:ext uri="{FF2B5EF4-FFF2-40B4-BE49-F238E27FC236}">
                    <a16:creationId xmlns:a16="http://schemas.microsoft.com/office/drawing/2014/main" id="{773E81AE-8BE1-3CAE-E478-4D7514BA2A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9" name="Line 560">
                <a:extLst>
                  <a:ext uri="{FF2B5EF4-FFF2-40B4-BE49-F238E27FC236}">
                    <a16:creationId xmlns:a16="http://schemas.microsoft.com/office/drawing/2014/main" id="{E2D9CEE0-EEEF-4B18-E82C-F9318F7FA9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0" name="Line 561">
                <a:extLst>
                  <a:ext uri="{FF2B5EF4-FFF2-40B4-BE49-F238E27FC236}">
                    <a16:creationId xmlns:a16="http://schemas.microsoft.com/office/drawing/2014/main" id="{1C405F13-FCD7-6537-5EDD-20BB1946C1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1" name="Line 562">
                <a:extLst>
                  <a:ext uri="{FF2B5EF4-FFF2-40B4-BE49-F238E27FC236}">
                    <a16:creationId xmlns:a16="http://schemas.microsoft.com/office/drawing/2014/main" id="{04E30405-A714-3C8E-B607-885B4FF6C6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2" name="Line 563">
                <a:extLst>
                  <a:ext uri="{FF2B5EF4-FFF2-40B4-BE49-F238E27FC236}">
                    <a16:creationId xmlns:a16="http://schemas.microsoft.com/office/drawing/2014/main" id="{D8BA2E4E-521F-D361-12CC-C589B6A2E1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3" name="Line 564">
                <a:extLst>
                  <a:ext uri="{FF2B5EF4-FFF2-40B4-BE49-F238E27FC236}">
                    <a16:creationId xmlns:a16="http://schemas.microsoft.com/office/drawing/2014/main" id="{FE8E670B-C762-FBBE-5F08-5806FE2051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4" name="Line 565">
                <a:extLst>
                  <a:ext uri="{FF2B5EF4-FFF2-40B4-BE49-F238E27FC236}">
                    <a16:creationId xmlns:a16="http://schemas.microsoft.com/office/drawing/2014/main" id="{4454E723-30C9-8AFC-CB22-AC7D944036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5" name="Line 566">
                <a:extLst>
                  <a:ext uri="{FF2B5EF4-FFF2-40B4-BE49-F238E27FC236}">
                    <a16:creationId xmlns:a16="http://schemas.microsoft.com/office/drawing/2014/main" id="{00553E16-48FB-ED4B-0127-AB72F62E9C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6" name="Line 567">
                <a:extLst>
                  <a:ext uri="{FF2B5EF4-FFF2-40B4-BE49-F238E27FC236}">
                    <a16:creationId xmlns:a16="http://schemas.microsoft.com/office/drawing/2014/main" id="{01937892-B73E-874D-3454-3B300B44B8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7" name="Line 568">
                <a:extLst>
                  <a:ext uri="{FF2B5EF4-FFF2-40B4-BE49-F238E27FC236}">
                    <a16:creationId xmlns:a16="http://schemas.microsoft.com/office/drawing/2014/main" id="{54B75478-EB4F-48A3-DBF6-8CC92EC2B0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8" name="Line 569">
                <a:extLst>
                  <a:ext uri="{FF2B5EF4-FFF2-40B4-BE49-F238E27FC236}">
                    <a16:creationId xmlns:a16="http://schemas.microsoft.com/office/drawing/2014/main" id="{C1F615E3-DC0E-DC47-16A0-9883907B02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9" name="Line 570">
                <a:extLst>
                  <a:ext uri="{FF2B5EF4-FFF2-40B4-BE49-F238E27FC236}">
                    <a16:creationId xmlns:a16="http://schemas.microsoft.com/office/drawing/2014/main" id="{41CE0D95-AA57-2DF0-8D13-F84DFF434F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0" name="Line 571">
                <a:extLst>
                  <a:ext uri="{FF2B5EF4-FFF2-40B4-BE49-F238E27FC236}">
                    <a16:creationId xmlns:a16="http://schemas.microsoft.com/office/drawing/2014/main" id="{9C570D9C-2D39-9811-DFDA-9AE55D2F87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1" name="Line 572">
                <a:extLst>
                  <a:ext uri="{FF2B5EF4-FFF2-40B4-BE49-F238E27FC236}">
                    <a16:creationId xmlns:a16="http://schemas.microsoft.com/office/drawing/2014/main" id="{5FC3AADC-C54A-7A4D-570B-49DFBB21BB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2" name="Line 573">
                <a:extLst>
                  <a:ext uri="{FF2B5EF4-FFF2-40B4-BE49-F238E27FC236}">
                    <a16:creationId xmlns:a16="http://schemas.microsoft.com/office/drawing/2014/main" id="{1D844146-1597-5EDD-8B8A-1771894B85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3" name="Line 574">
                <a:extLst>
                  <a:ext uri="{FF2B5EF4-FFF2-40B4-BE49-F238E27FC236}">
                    <a16:creationId xmlns:a16="http://schemas.microsoft.com/office/drawing/2014/main" id="{973C5120-305A-C2A5-473D-A6934B5E3F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4" name="Line 575">
                <a:extLst>
                  <a:ext uri="{FF2B5EF4-FFF2-40B4-BE49-F238E27FC236}">
                    <a16:creationId xmlns:a16="http://schemas.microsoft.com/office/drawing/2014/main" id="{6F07CB1E-D127-56B5-097F-5DBD03095D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5" name="Line 576">
                <a:extLst>
                  <a:ext uri="{FF2B5EF4-FFF2-40B4-BE49-F238E27FC236}">
                    <a16:creationId xmlns:a16="http://schemas.microsoft.com/office/drawing/2014/main" id="{144FEB93-3BEA-1161-F25F-D761088619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6" name="Line 577">
                <a:extLst>
                  <a:ext uri="{FF2B5EF4-FFF2-40B4-BE49-F238E27FC236}">
                    <a16:creationId xmlns:a16="http://schemas.microsoft.com/office/drawing/2014/main" id="{F9C43887-EDBF-5FAA-D371-73982D2643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7" name="Line 578">
                <a:extLst>
                  <a:ext uri="{FF2B5EF4-FFF2-40B4-BE49-F238E27FC236}">
                    <a16:creationId xmlns:a16="http://schemas.microsoft.com/office/drawing/2014/main" id="{78739259-0D21-9CC6-747C-425ADBC243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8" name="Line 579">
                <a:extLst>
                  <a:ext uri="{FF2B5EF4-FFF2-40B4-BE49-F238E27FC236}">
                    <a16:creationId xmlns:a16="http://schemas.microsoft.com/office/drawing/2014/main" id="{5A07EB0D-A318-5324-5DE5-25395CB80C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9" name="Line 580">
                <a:extLst>
                  <a:ext uri="{FF2B5EF4-FFF2-40B4-BE49-F238E27FC236}">
                    <a16:creationId xmlns:a16="http://schemas.microsoft.com/office/drawing/2014/main" id="{CC9DCFAA-A23F-84EC-F318-41BBE26FEF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0" name="Line 581">
                <a:extLst>
                  <a:ext uri="{FF2B5EF4-FFF2-40B4-BE49-F238E27FC236}">
                    <a16:creationId xmlns:a16="http://schemas.microsoft.com/office/drawing/2014/main" id="{7E002D17-E467-E3DA-C944-22B53F9C01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1" name="Line 582">
                <a:extLst>
                  <a:ext uri="{FF2B5EF4-FFF2-40B4-BE49-F238E27FC236}">
                    <a16:creationId xmlns:a16="http://schemas.microsoft.com/office/drawing/2014/main" id="{FF11B200-F2CD-1C60-3787-DE8E949208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2" name="Line 583">
                <a:extLst>
                  <a:ext uri="{FF2B5EF4-FFF2-40B4-BE49-F238E27FC236}">
                    <a16:creationId xmlns:a16="http://schemas.microsoft.com/office/drawing/2014/main" id="{9F3E2755-FB6F-69D6-30C9-677C02B036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3" name="Line 584">
                <a:extLst>
                  <a:ext uri="{FF2B5EF4-FFF2-40B4-BE49-F238E27FC236}">
                    <a16:creationId xmlns:a16="http://schemas.microsoft.com/office/drawing/2014/main" id="{13C773F0-5B21-D368-4D6C-0B591EC5BC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4" name="Line 585">
                <a:extLst>
                  <a:ext uri="{FF2B5EF4-FFF2-40B4-BE49-F238E27FC236}">
                    <a16:creationId xmlns:a16="http://schemas.microsoft.com/office/drawing/2014/main" id="{A522580E-2542-6446-706B-483C51FFA6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5" name="Line 586">
                <a:extLst>
                  <a:ext uri="{FF2B5EF4-FFF2-40B4-BE49-F238E27FC236}">
                    <a16:creationId xmlns:a16="http://schemas.microsoft.com/office/drawing/2014/main" id="{F94BE635-7D59-4642-5BB0-28D3D6E27B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6" name="Line 587">
                <a:extLst>
                  <a:ext uri="{FF2B5EF4-FFF2-40B4-BE49-F238E27FC236}">
                    <a16:creationId xmlns:a16="http://schemas.microsoft.com/office/drawing/2014/main" id="{7F920E78-B262-8D92-0131-32CFCB4C8F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7" name="Line 588">
                <a:extLst>
                  <a:ext uri="{FF2B5EF4-FFF2-40B4-BE49-F238E27FC236}">
                    <a16:creationId xmlns:a16="http://schemas.microsoft.com/office/drawing/2014/main" id="{73EC0B90-5C06-3328-D079-E504CB10B6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8" name="Line 589">
                <a:extLst>
                  <a:ext uri="{FF2B5EF4-FFF2-40B4-BE49-F238E27FC236}">
                    <a16:creationId xmlns:a16="http://schemas.microsoft.com/office/drawing/2014/main" id="{E95DBB0F-2C64-0F55-87DE-167BB68C9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9" name="Line 590">
                <a:extLst>
                  <a:ext uri="{FF2B5EF4-FFF2-40B4-BE49-F238E27FC236}">
                    <a16:creationId xmlns:a16="http://schemas.microsoft.com/office/drawing/2014/main" id="{481115F0-615C-F443-84C9-C269B14747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0" name="Line 591">
                <a:extLst>
                  <a:ext uri="{FF2B5EF4-FFF2-40B4-BE49-F238E27FC236}">
                    <a16:creationId xmlns:a16="http://schemas.microsoft.com/office/drawing/2014/main" id="{0DBFE7DC-69ED-D7ED-6F51-CCDEDCC4AF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1" name="Line 592">
                <a:extLst>
                  <a:ext uri="{FF2B5EF4-FFF2-40B4-BE49-F238E27FC236}">
                    <a16:creationId xmlns:a16="http://schemas.microsoft.com/office/drawing/2014/main" id="{9FA69122-19BD-7C61-A947-1AC3CFB072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2" name="Line 593">
                <a:extLst>
                  <a:ext uri="{FF2B5EF4-FFF2-40B4-BE49-F238E27FC236}">
                    <a16:creationId xmlns:a16="http://schemas.microsoft.com/office/drawing/2014/main" id="{E73D11C0-05F0-9057-E40E-E5B06ECEE5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3" name="Line 594">
                <a:extLst>
                  <a:ext uri="{FF2B5EF4-FFF2-40B4-BE49-F238E27FC236}">
                    <a16:creationId xmlns:a16="http://schemas.microsoft.com/office/drawing/2014/main" id="{29603E73-C73A-96F1-FA96-F4F71D70B4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4" name="Line 595">
                <a:extLst>
                  <a:ext uri="{FF2B5EF4-FFF2-40B4-BE49-F238E27FC236}">
                    <a16:creationId xmlns:a16="http://schemas.microsoft.com/office/drawing/2014/main" id="{F555CB3C-DA28-B350-A745-4623E0F756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5" name="Line 596">
                <a:extLst>
                  <a:ext uri="{FF2B5EF4-FFF2-40B4-BE49-F238E27FC236}">
                    <a16:creationId xmlns:a16="http://schemas.microsoft.com/office/drawing/2014/main" id="{B5E620BE-4BD8-7447-0319-9A37AF54FF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6" name="Line 597">
                <a:extLst>
                  <a:ext uri="{FF2B5EF4-FFF2-40B4-BE49-F238E27FC236}">
                    <a16:creationId xmlns:a16="http://schemas.microsoft.com/office/drawing/2014/main" id="{E65B7E4C-3FFE-7A8A-6EA9-23B6F16F77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7" name="Line 598">
                <a:extLst>
                  <a:ext uri="{FF2B5EF4-FFF2-40B4-BE49-F238E27FC236}">
                    <a16:creationId xmlns:a16="http://schemas.microsoft.com/office/drawing/2014/main" id="{19945FC0-01CA-F67B-5DCF-C8CAF6CF27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8" name="Line 599">
                <a:extLst>
                  <a:ext uri="{FF2B5EF4-FFF2-40B4-BE49-F238E27FC236}">
                    <a16:creationId xmlns:a16="http://schemas.microsoft.com/office/drawing/2014/main" id="{B93ECD2A-7A50-300D-FB39-D59C90720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9" name="Line 600">
                <a:extLst>
                  <a:ext uri="{FF2B5EF4-FFF2-40B4-BE49-F238E27FC236}">
                    <a16:creationId xmlns:a16="http://schemas.microsoft.com/office/drawing/2014/main" id="{C2752BC5-D7A1-0AB1-0E7B-C8E49D6225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0" name="Line 601">
                <a:extLst>
                  <a:ext uri="{FF2B5EF4-FFF2-40B4-BE49-F238E27FC236}">
                    <a16:creationId xmlns:a16="http://schemas.microsoft.com/office/drawing/2014/main" id="{6F35E545-98F2-5480-36DE-40731144C0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1" name="Line 602">
                <a:extLst>
                  <a:ext uri="{FF2B5EF4-FFF2-40B4-BE49-F238E27FC236}">
                    <a16:creationId xmlns:a16="http://schemas.microsoft.com/office/drawing/2014/main" id="{A3490CC5-1DDB-26B3-C01A-975B82A86B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2" name="Line 603">
                <a:extLst>
                  <a:ext uri="{FF2B5EF4-FFF2-40B4-BE49-F238E27FC236}">
                    <a16:creationId xmlns:a16="http://schemas.microsoft.com/office/drawing/2014/main" id="{C05C9AFB-F496-1051-5119-7E1CA6E8C3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3" name="Line 604">
                <a:extLst>
                  <a:ext uri="{FF2B5EF4-FFF2-40B4-BE49-F238E27FC236}">
                    <a16:creationId xmlns:a16="http://schemas.microsoft.com/office/drawing/2014/main" id="{1D2DAC28-F556-5816-DC50-ABCCF4F198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4" name="Line 605">
                <a:extLst>
                  <a:ext uri="{FF2B5EF4-FFF2-40B4-BE49-F238E27FC236}">
                    <a16:creationId xmlns:a16="http://schemas.microsoft.com/office/drawing/2014/main" id="{91D75AA9-A96B-3876-4A8D-0FF1CD0FC5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5" name="Line 606">
                <a:extLst>
                  <a:ext uri="{FF2B5EF4-FFF2-40B4-BE49-F238E27FC236}">
                    <a16:creationId xmlns:a16="http://schemas.microsoft.com/office/drawing/2014/main" id="{77441BFC-94F7-C5F8-22E0-56E2C76046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7" name="Group 607">
              <a:extLst>
                <a:ext uri="{FF2B5EF4-FFF2-40B4-BE49-F238E27FC236}">
                  <a16:creationId xmlns:a16="http://schemas.microsoft.com/office/drawing/2014/main" id="{6FC01867-28CF-06F5-CEC5-CBF6964E104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6668073" y="1100606"/>
              <a:ext cx="6145054" cy="3600000"/>
              <a:chOff x="1079" y="768"/>
              <a:chExt cx="1381" cy="3035"/>
            </a:xfrm>
          </p:grpSpPr>
          <p:sp>
            <p:nvSpPr>
              <p:cNvPr id="368" name="Line 428">
                <a:extLst>
                  <a:ext uri="{FF2B5EF4-FFF2-40B4-BE49-F238E27FC236}">
                    <a16:creationId xmlns:a16="http://schemas.microsoft.com/office/drawing/2014/main" id="{1B72CDFF-4262-DA80-2960-2517EB14F7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9" name="Line 429">
                <a:extLst>
                  <a:ext uri="{FF2B5EF4-FFF2-40B4-BE49-F238E27FC236}">
                    <a16:creationId xmlns:a16="http://schemas.microsoft.com/office/drawing/2014/main" id="{A24C0785-0C8E-CC2B-8F95-7BB827D5D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0" name="Line 430">
                <a:extLst>
                  <a:ext uri="{FF2B5EF4-FFF2-40B4-BE49-F238E27FC236}">
                    <a16:creationId xmlns:a16="http://schemas.microsoft.com/office/drawing/2014/main" id="{7E93B585-411D-B923-A9B4-FFFC022331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1" name="Line 431">
                <a:extLst>
                  <a:ext uri="{FF2B5EF4-FFF2-40B4-BE49-F238E27FC236}">
                    <a16:creationId xmlns:a16="http://schemas.microsoft.com/office/drawing/2014/main" id="{EA3E98F2-6D1C-32E5-39CD-412010F78A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2" name="Line 432">
                <a:extLst>
                  <a:ext uri="{FF2B5EF4-FFF2-40B4-BE49-F238E27FC236}">
                    <a16:creationId xmlns:a16="http://schemas.microsoft.com/office/drawing/2014/main" id="{58ED199E-559F-BCAA-6B31-49ACAC44DB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3" name="Line 433">
                <a:extLst>
                  <a:ext uri="{FF2B5EF4-FFF2-40B4-BE49-F238E27FC236}">
                    <a16:creationId xmlns:a16="http://schemas.microsoft.com/office/drawing/2014/main" id="{AF1E9F74-B3F3-6477-DBD6-6000E0CBD0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4" name="Line 434">
                <a:extLst>
                  <a:ext uri="{FF2B5EF4-FFF2-40B4-BE49-F238E27FC236}">
                    <a16:creationId xmlns:a16="http://schemas.microsoft.com/office/drawing/2014/main" id="{0B9474DD-4573-6DBF-ADA0-E87076C630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5" name="Line 435">
                <a:extLst>
                  <a:ext uri="{FF2B5EF4-FFF2-40B4-BE49-F238E27FC236}">
                    <a16:creationId xmlns:a16="http://schemas.microsoft.com/office/drawing/2014/main" id="{45E7AB81-068C-72EC-3C0C-DA2AD73267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6" name="Line 436">
                <a:extLst>
                  <a:ext uri="{FF2B5EF4-FFF2-40B4-BE49-F238E27FC236}">
                    <a16:creationId xmlns:a16="http://schemas.microsoft.com/office/drawing/2014/main" id="{46E77C3D-ADB2-8F81-E27E-11486D937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7" name="Line 437">
                <a:extLst>
                  <a:ext uri="{FF2B5EF4-FFF2-40B4-BE49-F238E27FC236}">
                    <a16:creationId xmlns:a16="http://schemas.microsoft.com/office/drawing/2014/main" id="{C32508CC-811D-B18A-7D4B-AFEBDDECB9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8" name="Line 438">
                <a:extLst>
                  <a:ext uri="{FF2B5EF4-FFF2-40B4-BE49-F238E27FC236}">
                    <a16:creationId xmlns:a16="http://schemas.microsoft.com/office/drawing/2014/main" id="{E8B47001-853E-80C8-B07B-C9A83746CB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9" name="Line 439">
                <a:extLst>
                  <a:ext uri="{FF2B5EF4-FFF2-40B4-BE49-F238E27FC236}">
                    <a16:creationId xmlns:a16="http://schemas.microsoft.com/office/drawing/2014/main" id="{4BC01046-461A-14F3-132C-85EBB0ECA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0" name="Line 440">
                <a:extLst>
                  <a:ext uri="{FF2B5EF4-FFF2-40B4-BE49-F238E27FC236}">
                    <a16:creationId xmlns:a16="http://schemas.microsoft.com/office/drawing/2014/main" id="{D1E82987-CAC4-8D13-A3EB-271AAD3E83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1" name="Line 441">
                <a:extLst>
                  <a:ext uri="{FF2B5EF4-FFF2-40B4-BE49-F238E27FC236}">
                    <a16:creationId xmlns:a16="http://schemas.microsoft.com/office/drawing/2014/main" id="{26A1F9B4-1C3D-2EDF-9F1D-E971D5ED3D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2" name="Line 442">
                <a:extLst>
                  <a:ext uri="{FF2B5EF4-FFF2-40B4-BE49-F238E27FC236}">
                    <a16:creationId xmlns:a16="http://schemas.microsoft.com/office/drawing/2014/main" id="{2CA7F1DD-7CE3-D463-E532-46A10B69B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3" name="Line 443">
                <a:extLst>
                  <a:ext uri="{FF2B5EF4-FFF2-40B4-BE49-F238E27FC236}">
                    <a16:creationId xmlns:a16="http://schemas.microsoft.com/office/drawing/2014/main" id="{2FBD83A8-C81A-588E-796A-B8A604C3E0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4" name="Line 444">
                <a:extLst>
                  <a:ext uri="{FF2B5EF4-FFF2-40B4-BE49-F238E27FC236}">
                    <a16:creationId xmlns:a16="http://schemas.microsoft.com/office/drawing/2014/main" id="{B1A5AD10-218E-65AD-082E-C3C7A537A1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5" name="Line 445">
                <a:extLst>
                  <a:ext uri="{FF2B5EF4-FFF2-40B4-BE49-F238E27FC236}">
                    <a16:creationId xmlns:a16="http://schemas.microsoft.com/office/drawing/2014/main" id="{E808DCA4-39DE-1D75-A007-02D18F27E5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6" name="Line 446">
                <a:extLst>
                  <a:ext uri="{FF2B5EF4-FFF2-40B4-BE49-F238E27FC236}">
                    <a16:creationId xmlns:a16="http://schemas.microsoft.com/office/drawing/2014/main" id="{1DECE84E-A147-F9E0-0A31-5A34779341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7" name="Line 447">
                <a:extLst>
                  <a:ext uri="{FF2B5EF4-FFF2-40B4-BE49-F238E27FC236}">
                    <a16:creationId xmlns:a16="http://schemas.microsoft.com/office/drawing/2014/main" id="{CF837613-E7AA-A659-3C37-72DF7A65C5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8" name="Line 448">
                <a:extLst>
                  <a:ext uri="{FF2B5EF4-FFF2-40B4-BE49-F238E27FC236}">
                    <a16:creationId xmlns:a16="http://schemas.microsoft.com/office/drawing/2014/main" id="{C783EF8F-ED12-D097-BEE7-9884EE07A2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9" name="Line 449">
                <a:extLst>
                  <a:ext uri="{FF2B5EF4-FFF2-40B4-BE49-F238E27FC236}">
                    <a16:creationId xmlns:a16="http://schemas.microsoft.com/office/drawing/2014/main" id="{FBF6FB1F-3442-ACCC-936E-26E52FBA53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0" name="Line 450">
                <a:extLst>
                  <a:ext uri="{FF2B5EF4-FFF2-40B4-BE49-F238E27FC236}">
                    <a16:creationId xmlns:a16="http://schemas.microsoft.com/office/drawing/2014/main" id="{6718424A-C461-E8F2-04F8-2B816A4E68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1" name="Line 451">
                <a:extLst>
                  <a:ext uri="{FF2B5EF4-FFF2-40B4-BE49-F238E27FC236}">
                    <a16:creationId xmlns:a16="http://schemas.microsoft.com/office/drawing/2014/main" id="{583E6FCF-3405-B2BF-8F20-4E794BA63D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2" name="Line 452">
                <a:extLst>
                  <a:ext uri="{FF2B5EF4-FFF2-40B4-BE49-F238E27FC236}">
                    <a16:creationId xmlns:a16="http://schemas.microsoft.com/office/drawing/2014/main" id="{A5985DA5-F0E6-F6B3-B6F3-A157173315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3" name="Line 453">
                <a:extLst>
                  <a:ext uri="{FF2B5EF4-FFF2-40B4-BE49-F238E27FC236}">
                    <a16:creationId xmlns:a16="http://schemas.microsoft.com/office/drawing/2014/main" id="{8A212BA1-D13D-2487-7116-4F25A3B457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4" name="Line 454">
                <a:extLst>
                  <a:ext uri="{FF2B5EF4-FFF2-40B4-BE49-F238E27FC236}">
                    <a16:creationId xmlns:a16="http://schemas.microsoft.com/office/drawing/2014/main" id="{F985C419-D8B3-26A0-F1E6-1033006DC2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5" name="Line 455">
                <a:extLst>
                  <a:ext uri="{FF2B5EF4-FFF2-40B4-BE49-F238E27FC236}">
                    <a16:creationId xmlns:a16="http://schemas.microsoft.com/office/drawing/2014/main" id="{EC723DA8-E44D-226D-8C27-AD85859381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6" name="Line 456">
                <a:extLst>
                  <a:ext uri="{FF2B5EF4-FFF2-40B4-BE49-F238E27FC236}">
                    <a16:creationId xmlns:a16="http://schemas.microsoft.com/office/drawing/2014/main" id="{BEDF36AC-7D4F-6C7A-4128-4021B08A86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7" name="Line 457">
                <a:extLst>
                  <a:ext uri="{FF2B5EF4-FFF2-40B4-BE49-F238E27FC236}">
                    <a16:creationId xmlns:a16="http://schemas.microsoft.com/office/drawing/2014/main" id="{61C017BD-E6C4-5710-62C0-FD0B49F85E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8" name="Line 458">
                <a:extLst>
                  <a:ext uri="{FF2B5EF4-FFF2-40B4-BE49-F238E27FC236}">
                    <a16:creationId xmlns:a16="http://schemas.microsoft.com/office/drawing/2014/main" id="{0034C39B-4CD1-8704-F889-506ACA80F3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9" name="Line 459">
                <a:extLst>
                  <a:ext uri="{FF2B5EF4-FFF2-40B4-BE49-F238E27FC236}">
                    <a16:creationId xmlns:a16="http://schemas.microsoft.com/office/drawing/2014/main" id="{97E83D49-5A7B-4C54-1052-6626A3B699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0" name="Line 460">
                <a:extLst>
                  <a:ext uri="{FF2B5EF4-FFF2-40B4-BE49-F238E27FC236}">
                    <a16:creationId xmlns:a16="http://schemas.microsoft.com/office/drawing/2014/main" id="{15A988A0-C0E3-2ECB-EAFA-CB4079C4A6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1" name="Line 461">
                <a:extLst>
                  <a:ext uri="{FF2B5EF4-FFF2-40B4-BE49-F238E27FC236}">
                    <a16:creationId xmlns:a16="http://schemas.microsoft.com/office/drawing/2014/main" id="{072221DF-31B8-0497-AFDF-827BF046D8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2" name="Line 462">
                <a:extLst>
                  <a:ext uri="{FF2B5EF4-FFF2-40B4-BE49-F238E27FC236}">
                    <a16:creationId xmlns:a16="http://schemas.microsoft.com/office/drawing/2014/main" id="{C39C7886-B553-067D-B1F0-F585E18E12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3" name="Line 463">
                <a:extLst>
                  <a:ext uri="{FF2B5EF4-FFF2-40B4-BE49-F238E27FC236}">
                    <a16:creationId xmlns:a16="http://schemas.microsoft.com/office/drawing/2014/main" id="{609C2CFF-6B86-71F4-FEFC-0EABA78DD5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4" name="Line 464">
                <a:extLst>
                  <a:ext uri="{FF2B5EF4-FFF2-40B4-BE49-F238E27FC236}">
                    <a16:creationId xmlns:a16="http://schemas.microsoft.com/office/drawing/2014/main" id="{3C731B7E-C30F-C0BE-6876-D3FB8EB82B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5" name="Line 465">
                <a:extLst>
                  <a:ext uri="{FF2B5EF4-FFF2-40B4-BE49-F238E27FC236}">
                    <a16:creationId xmlns:a16="http://schemas.microsoft.com/office/drawing/2014/main" id="{0F38E4DB-5876-9672-FB68-21DF0440B6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6" name="Line 466">
                <a:extLst>
                  <a:ext uri="{FF2B5EF4-FFF2-40B4-BE49-F238E27FC236}">
                    <a16:creationId xmlns:a16="http://schemas.microsoft.com/office/drawing/2014/main" id="{6261D704-E702-69C4-5339-FC87BC59B1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7" name="Line 467">
                <a:extLst>
                  <a:ext uri="{FF2B5EF4-FFF2-40B4-BE49-F238E27FC236}">
                    <a16:creationId xmlns:a16="http://schemas.microsoft.com/office/drawing/2014/main" id="{CB9E3B88-562C-6F88-98AA-A9FA76EE65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8" name="Line 468">
                <a:extLst>
                  <a:ext uri="{FF2B5EF4-FFF2-40B4-BE49-F238E27FC236}">
                    <a16:creationId xmlns:a16="http://schemas.microsoft.com/office/drawing/2014/main" id="{7AD3AF93-01AA-9743-D516-EEA2F0A1D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9" name="Line 469">
                <a:extLst>
                  <a:ext uri="{FF2B5EF4-FFF2-40B4-BE49-F238E27FC236}">
                    <a16:creationId xmlns:a16="http://schemas.microsoft.com/office/drawing/2014/main" id="{EC673ADF-E884-4847-1C6C-3E634BCC66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0" name="Line 470">
                <a:extLst>
                  <a:ext uri="{FF2B5EF4-FFF2-40B4-BE49-F238E27FC236}">
                    <a16:creationId xmlns:a16="http://schemas.microsoft.com/office/drawing/2014/main" id="{75180F84-4177-AAC7-5646-FA5A9B28F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1" name="Line 471">
                <a:extLst>
                  <a:ext uri="{FF2B5EF4-FFF2-40B4-BE49-F238E27FC236}">
                    <a16:creationId xmlns:a16="http://schemas.microsoft.com/office/drawing/2014/main" id="{63349B29-3277-4967-B251-CE3B6A64C4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2" name="Line 472">
                <a:extLst>
                  <a:ext uri="{FF2B5EF4-FFF2-40B4-BE49-F238E27FC236}">
                    <a16:creationId xmlns:a16="http://schemas.microsoft.com/office/drawing/2014/main" id="{D2419058-8CC4-E968-545B-BB937537A2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3" name="Line 473">
                <a:extLst>
                  <a:ext uri="{FF2B5EF4-FFF2-40B4-BE49-F238E27FC236}">
                    <a16:creationId xmlns:a16="http://schemas.microsoft.com/office/drawing/2014/main" id="{465E84ED-71F6-95E5-B903-F1481F1FCD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4" name="Line 474">
                <a:extLst>
                  <a:ext uri="{FF2B5EF4-FFF2-40B4-BE49-F238E27FC236}">
                    <a16:creationId xmlns:a16="http://schemas.microsoft.com/office/drawing/2014/main" id="{05B6B1BC-8C1E-CCE2-C4D3-3EDDED7253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5" name="Line 475">
                <a:extLst>
                  <a:ext uri="{FF2B5EF4-FFF2-40B4-BE49-F238E27FC236}">
                    <a16:creationId xmlns:a16="http://schemas.microsoft.com/office/drawing/2014/main" id="{C67F69EB-64C8-F73E-713F-BB0F545A34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6" name="Line 476">
                <a:extLst>
                  <a:ext uri="{FF2B5EF4-FFF2-40B4-BE49-F238E27FC236}">
                    <a16:creationId xmlns:a16="http://schemas.microsoft.com/office/drawing/2014/main" id="{296E27B1-DF5D-7794-B2D5-0D21CFEFC2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7" name="Line 477">
                <a:extLst>
                  <a:ext uri="{FF2B5EF4-FFF2-40B4-BE49-F238E27FC236}">
                    <a16:creationId xmlns:a16="http://schemas.microsoft.com/office/drawing/2014/main" id="{3DBCF60F-CC67-8CB2-38C7-0FC1266754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8" name="Line 478">
                <a:extLst>
                  <a:ext uri="{FF2B5EF4-FFF2-40B4-BE49-F238E27FC236}">
                    <a16:creationId xmlns:a16="http://schemas.microsoft.com/office/drawing/2014/main" id="{B7E88E08-0C8A-E855-A378-EC99769981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9" name="Line 479">
                <a:extLst>
                  <a:ext uri="{FF2B5EF4-FFF2-40B4-BE49-F238E27FC236}">
                    <a16:creationId xmlns:a16="http://schemas.microsoft.com/office/drawing/2014/main" id="{85AD47E1-8AD7-9C61-B772-84F5D63CB0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0" name="Line 480">
                <a:extLst>
                  <a:ext uri="{FF2B5EF4-FFF2-40B4-BE49-F238E27FC236}">
                    <a16:creationId xmlns:a16="http://schemas.microsoft.com/office/drawing/2014/main" id="{260D5575-F2C7-4A69-AF4A-B9DDAF1837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1" name="Line 481">
                <a:extLst>
                  <a:ext uri="{FF2B5EF4-FFF2-40B4-BE49-F238E27FC236}">
                    <a16:creationId xmlns:a16="http://schemas.microsoft.com/office/drawing/2014/main" id="{25DB3C05-B900-303D-7DEF-38E426F2E9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2" name="Line 482">
                <a:extLst>
                  <a:ext uri="{FF2B5EF4-FFF2-40B4-BE49-F238E27FC236}">
                    <a16:creationId xmlns:a16="http://schemas.microsoft.com/office/drawing/2014/main" id="{3B6A52D6-C172-B1F2-6B89-02B3C836A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3" name="Line 483">
                <a:extLst>
                  <a:ext uri="{FF2B5EF4-FFF2-40B4-BE49-F238E27FC236}">
                    <a16:creationId xmlns:a16="http://schemas.microsoft.com/office/drawing/2014/main" id="{FFBDB8C9-3FC2-3B4A-6C47-0B9C3E079F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4" name="Line 484">
                <a:extLst>
                  <a:ext uri="{FF2B5EF4-FFF2-40B4-BE49-F238E27FC236}">
                    <a16:creationId xmlns:a16="http://schemas.microsoft.com/office/drawing/2014/main" id="{33B48687-B3C5-0EE1-C118-C1B3308353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5" name="Line 485">
                <a:extLst>
                  <a:ext uri="{FF2B5EF4-FFF2-40B4-BE49-F238E27FC236}">
                    <a16:creationId xmlns:a16="http://schemas.microsoft.com/office/drawing/2014/main" id="{88F980D8-FEC0-5CD1-D214-096D8BC941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6" name="Line 486">
                <a:extLst>
                  <a:ext uri="{FF2B5EF4-FFF2-40B4-BE49-F238E27FC236}">
                    <a16:creationId xmlns:a16="http://schemas.microsoft.com/office/drawing/2014/main" id="{EFB1F585-7676-D5A2-C8BE-79048C8991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7" name="Line 487">
                <a:extLst>
                  <a:ext uri="{FF2B5EF4-FFF2-40B4-BE49-F238E27FC236}">
                    <a16:creationId xmlns:a16="http://schemas.microsoft.com/office/drawing/2014/main" id="{9720C697-82F7-E995-6016-8EE321F804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8" name="Line 488">
                <a:extLst>
                  <a:ext uri="{FF2B5EF4-FFF2-40B4-BE49-F238E27FC236}">
                    <a16:creationId xmlns:a16="http://schemas.microsoft.com/office/drawing/2014/main" id="{55EB04BC-024F-1908-DFBE-228F1F7CA6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9" name="Line 489">
                <a:extLst>
                  <a:ext uri="{FF2B5EF4-FFF2-40B4-BE49-F238E27FC236}">
                    <a16:creationId xmlns:a16="http://schemas.microsoft.com/office/drawing/2014/main" id="{307BD692-380A-723A-6019-FCFD4F3D10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0" name="Line 490">
                <a:extLst>
                  <a:ext uri="{FF2B5EF4-FFF2-40B4-BE49-F238E27FC236}">
                    <a16:creationId xmlns:a16="http://schemas.microsoft.com/office/drawing/2014/main" id="{62FF73DD-4CC4-5AE3-D471-AA0780C9EB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1" name="Line 491">
                <a:extLst>
                  <a:ext uri="{FF2B5EF4-FFF2-40B4-BE49-F238E27FC236}">
                    <a16:creationId xmlns:a16="http://schemas.microsoft.com/office/drawing/2014/main" id="{318E3FB5-80BE-5AEE-186B-E74754DA9E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2" name="Line 492">
                <a:extLst>
                  <a:ext uri="{FF2B5EF4-FFF2-40B4-BE49-F238E27FC236}">
                    <a16:creationId xmlns:a16="http://schemas.microsoft.com/office/drawing/2014/main" id="{DC75D9A9-4FB4-D348-A255-6BD2B11E71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3" name="Line 493">
                <a:extLst>
                  <a:ext uri="{FF2B5EF4-FFF2-40B4-BE49-F238E27FC236}">
                    <a16:creationId xmlns:a16="http://schemas.microsoft.com/office/drawing/2014/main" id="{BAF22BEE-C06B-769C-2FAD-5EA43A1E51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4" name="Line 494">
                <a:extLst>
                  <a:ext uri="{FF2B5EF4-FFF2-40B4-BE49-F238E27FC236}">
                    <a16:creationId xmlns:a16="http://schemas.microsoft.com/office/drawing/2014/main" id="{9FAF3777-B122-A96C-F9D8-834E802E53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5" name="Line 495">
                <a:extLst>
                  <a:ext uri="{FF2B5EF4-FFF2-40B4-BE49-F238E27FC236}">
                    <a16:creationId xmlns:a16="http://schemas.microsoft.com/office/drawing/2014/main" id="{E6C47879-5E90-1F92-B3CC-D12FE55761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6" name="Line 496">
                <a:extLst>
                  <a:ext uri="{FF2B5EF4-FFF2-40B4-BE49-F238E27FC236}">
                    <a16:creationId xmlns:a16="http://schemas.microsoft.com/office/drawing/2014/main" id="{2FFA3B95-CAD4-1455-08A9-77C7B1C705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7" name="Line 497">
                <a:extLst>
                  <a:ext uri="{FF2B5EF4-FFF2-40B4-BE49-F238E27FC236}">
                    <a16:creationId xmlns:a16="http://schemas.microsoft.com/office/drawing/2014/main" id="{0643DC2C-03CA-7581-B445-2A7A456D2C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8" name="Line 498">
                <a:extLst>
                  <a:ext uri="{FF2B5EF4-FFF2-40B4-BE49-F238E27FC236}">
                    <a16:creationId xmlns:a16="http://schemas.microsoft.com/office/drawing/2014/main" id="{DFD7375F-6505-4601-6908-FCE8CD0759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9" name="Line 499">
                <a:extLst>
                  <a:ext uri="{FF2B5EF4-FFF2-40B4-BE49-F238E27FC236}">
                    <a16:creationId xmlns:a16="http://schemas.microsoft.com/office/drawing/2014/main" id="{4735C82B-34AF-1EED-B6D7-C200DCDDA3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0" name="Line 500">
                <a:extLst>
                  <a:ext uri="{FF2B5EF4-FFF2-40B4-BE49-F238E27FC236}">
                    <a16:creationId xmlns:a16="http://schemas.microsoft.com/office/drawing/2014/main" id="{44CBF169-B141-2AFD-83C6-BAE3C04A37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1" name="Line 501">
                <a:extLst>
                  <a:ext uri="{FF2B5EF4-FFF2-40B4-BE49-F238E27FC236}">
                    <a16:creationId xmlns:a16="http://schemas.microsoft.com/office/drawing/2014/main" id="{DDC15643-0F92-6EC7-0B26-EFE1CE6A13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2" name="Line 502">
                <a:extLst>
                  <a:ext uri="{FF2B5EF4-FFF2-40B4-BE49-F238E27FC236}">
                    <a16:creationId xmlns:a16="http://schemas.microsoft.com/office/drawing/2014/main" id="{87A2CA77-9900-03FB-90DC-0098F74BB2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3" name="Line 503">
                <a:extLst>
                  <a:ext uri="{FF2B5EF4-FFF2-40B4-BE49-F238E27FC236}">
                    <a16:creationId xmlns:a16="http://schemas.microsoft.com/office/drawing/2014/main" id="{104EC573-23BC-9ECE-7008-892D62B3C0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4" name="Line 504">
                <a:extLst>
                  <a:ext uri="{FF2B5EF4-FFF2-40B4-BE49-F238E27FC236}">
                    <a16:creationId xmlns:a16="http://schemas.microsoft.com/office/drawing/2014/main" id="{4C138156-8157-AE59-548B-EB85E5785E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5" name="Line 505">
                <a:extLst>
                  <a:ext uri="{FF2B5EF4-FFF2-40B4-BE49-F238E27FC236}">
                    <a16:creationId xmlns:a16="http://schemas.microsoft.com/office/drawing/2014/main" id="{CF2D0913-3FF1-6433-D32E-340C55955E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6" name="Line 506">
                <a:extLst>
                  <a:ext uri="{FF2B5EF4-FFF2-40B4-BE49-F238E27FC236}">
                    <a16:creationId xmlns:a16="http://schemas.microsoft.com/office/drawing/2014/main" id="{83829E59-0BB3-9A84-B9A3-BC6AD37DF9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7" name="Line 507">
                <a:extLst>
                  <a:ext uri="{FF2B5EF4-FFF2-40B4-BE49-F238E27FC236}">
                    <a16:creationId xmlns:a16="http://schemas.microsoft.com/office/drawing/2014/main" id="{7B78A661-DE1F-202A-169A-02F5FBD947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8" name="Line 508">
                <a:extLst>
                  <a:ext uri="{FF2B5EF4-FFF2-40B4-BE49-F238E27FC236}">
                    <a16:creationId xmlns:a16="http://schemas.microsoft.com/office/drawing/2014/main" id="{17A72617-394C-6D6D-F355-5C1E6EE225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9" name="Line 509">
                <a:extLst>
                  <a:ext uri="{FF2B5EF4-FFF2-40B4-BE49-F238E27FC236}">
                    <a16:creationId xmlns:a16="http://schemas.microsoft.com/office/drawing/2014/main" id="{BD297877-8A3F-0750-7F62-449340ADDF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0" name="Line 510">
                <a:extLst>
                  <a:ext uri="{FF2B5EF4-FFF2-40B4-BE49-F238E27FC236}">
                    <a16:creationId xmlns:a16="http://schemas.microsoft.com/office/drawing/2014/main" id="{57B76764-8CEA-0FDA-57CB-1604F4A641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1" name="Line 511">
                <a:extLst>
                  <a:ext uri="{FF2B5EF4-FFF2-40B4-BE49-F238E27FC236}">
                    <a16:creationId xmlns:a16="http://schemas.microsoft.com/office/drawing/2014/main" id="{F1DE1090-B7F4-DECF-37C6-9C09FB172E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2" name="Line 512">
                <a:extLst>
                  <a:ext uri="{FF2B5EF4-FFF2-40B4-BE49-F238E27FC236}">
                    <a16:creationId xmlns:a16="http://schemas.microsoft.com/office/drawing/2014/main" id="{08CAB735-BAC5-0BB4-E562-3821F5FFEA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3" name="Line 513">
                <a:extLst>
                  <a:ext uri="{FF2B5EF4-FFF2-40B4-BE49-F238E27FC236}">
                    <a16:creationId xmlns:a16="http://schemas.microsoft.com/office/drawing/2014/main" id="{30F66959-C107-65D6-BD09-91E4A5EA6A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4" name="Line 514">
                <a:extLst>
                  <a:ext uri="{FF2B5EF4-FFF2-40B4-BE49-F238E27FC236}">
                    <a16:creationId xmlns:a16="http://schemas.microsoft.com/office/drawing/2014/main" id="{4DB768D9-09EA-6523-656B-9B97AD446F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5" name="Line 515">
                <a:extLst>
                  <a:ext uri="{FF2B5EF4-FFF2-40B4-BE49-F238E27FC236}">
                    <a16:creationId xmlns:a16="http://schemas.microsoft.com/office/drawing/2014/main" id="{FDFE3286-3A95-7B55-49B8-1896866BE5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6" name="Line 516">
                <a:extLst>
                  <a:ext uri="{FF2B5EF4-FFF2-40B4-BE49-F238E27FC236}">
                    <a16:creationId xmlns:a16="http://schemas.microsoft.com/office/drawing/2014/main" id="{46FA4A17-3E3B-1272-3EB6-CE563CD65A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7" name="Line 517">
                <a:extLst>
                  <a:ext uri="{FF2B5EF4-FFF2-40B4-BE49-F238E27FC236}">
                    <a16:creationId xmlns:a16="http://schemas.microsoft.com/office/drawing/2014/main" id="{E5B824DB-B96B-FEED-4AA6-1E013B5008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8" name="Line 518">
                <a:extLst>
                  <a:ext uri="{FF2B5EF4-FFF2-40B4-BE49-F238E27FC236}">
                    <a16:creationId xmlns:a16="http://schemas.microsoft.com/office/drawing/2014/main" id="{19178517-6DAA-3662-2AD2-20378BC58C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9" name="Line 519">
                <a:extLst>
                  <a:ext uri="{FF2B5EF4-FFF2-40B4-BE49-F238E27FC236}">
                    <a16:creationId xmlns:a16="http://schemas.microsoft.com/office/drawing/2014/main" id="{8F4A01D8-8339-3F6F-9F6B-7423C33D7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0" name="Line 520">
                <a:extLst>
                  <a:ext uri="{FF2B5EF4-FFF2-40B4-BE49-F238E27FC236}">
                    <a16:creationId xmlns:a16="http://schemas.microsoft.com/office/drawing/2014/main" id="{87E4E303-B4CE-8299-88BC-798EC75E1A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1" name="Line 521">
                <a:extLst>
                  <a:ext uri="{FF2B5EF4-FFF2-40B4-BE49-F238E27FC236}">
                    <a16:creationId xmlns:a16="http://schemas.microsoft.com/office/drawing/2014/main" id="{E9D33424-6CB8-CB67-016F-EDE7ADBDCA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2" name="Line 522">
                <a:extLst>
                  <a:ext uri="{FF2B5EF4-FFF2-40B4-BE49-F238E27FC236}">
                    <a16:creationId xmlns:a16="http://schemas.microsoft.com/office/drawing/2014/main" id="{BB3444B3-6095-25EC-7198-9DB9F7AC8A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3" name="Line 523">
                <a:extLst>
                  <a:ext uri="{FF2B5EF4-FFF2-40B4-BE49-F238E27FC236}">
                    <a16:creationId xmlns:a16="http://schemas.microsoft.com/office/drawing/2014/main" id="{7B6372FB-75DB-4D28-76E5-E67B33C13E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4" name="Line 524">
                <a:extLst>
                  <a:ext uri="{FF2B5EF4-FFF2-40B4-BE49-F238E27FC236}">
                    <a16:creationId xmlns:a16="http://schemas.microsoft.com/office/drawing/2014/main" id="{F17234B7-3BE4-FB1A-65D5-0C7B8D6F08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5" name="Line 525">
                <a:extLst>
                  <a:ext uri="{FF2B5EF4-FFF2-40B4-BE49-F238E27FC236}">
                    <a16:creationId xmlns:a16="http://schemas.microsoft.com/office/drawing/2014/main" id="{1E518654-243A-B4B9-ABA5-449ECDA4B4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6" name="Line 526">
                <a:extLst>
                  <a:ext uri="{FF2B5EF4-FFF2-40B4-BE49-F238E27FC236}">
                    <a16:creationId xmlns:a16="http://schemas.microsoft.com/office/drawing/2014/main" id="{986C0769-82B4-F0A4-3473-EA93342685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7" name="Line 527">
                <a:extLst>
                  <a:ext uri="{FF2B5EF4-FFF2-40B4-BE49-F238E27FC236}">
                    <a16:creationId xmlns:a16="http://schemas.microsoft.com/office/drawing/2014/main" id="{A608C32D-20FE-F78B-C750-A1F171289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8" name="Line 528">
                <a:extLst>
                  <a:ext uri="{FF2B5EF4-FFF2-40B4-BE49-F238E27FC236}">
                    <a16:creationId xmlns:a16="http://schemas.microsoft.com/office/drawing/2014/main" id="{844E7BFC-70C2-6551-DFEE-438FE48302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9" name="Line 529">
                <a:extLst>
                  <a:ext uri="{FF2B5EF4-FFF2-40B4-BE49-F238E27FC236}">
                    <a16:creationId xmlns:a16="http://schemas.microsoft.com/office/drawing/2014/main" id="{3EDA2D40-42B5-126A-8F59-4968E9E6F8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0" name="Line 530">
                <a:extLst>
                  <a:ext uri="{FF2B5EF4-FFF2-40B4-BE49-F238E27FC236}">
                    <a16:creationId xmlns:a16="http://schemas.microsoft.com/office/drawing/2014/main" id="{F919A5B6-15F0-013C-D807-DA0334C5A3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1" name="Line 531">
                <a:extLst>
                  <a:ext uri="{FF2B5EF4-FFF2-40B4-BE49-F238E27FC236}">
                    <a16:creationId xmlns:a16="http://schemas.microsoft.com/office/drawing/2014/main" id="{00DC2BC2-3B4E-94C1-23CB-68EB32324F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2" name="Line 532">
                <a:extLst>
                  <a:ext uri="{FF2B5EF4-FFF2-40B4-BE49-F238E27FC236}">
                    <a16:creationId xmlns:a16="http://schemas.microsoft.com/office/drawing/2014/main" id="{EA484CCB-21AC-4573-76F0-1E5F1F257D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3" name="Line 533">
                <a:extLst>
                  <a:ext uri="{FF2B5EF4-FFF2-40B4-BE49-F238E27FC236}">
                    <a16:creationId xmlns:a16="http://schemas.microsoft.com/office/drawing/2014/main" id="{6287D874-0F1E-29AD-6806-9FAB001D59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4" name="Line 534">
                <a:extLst>
                  <a:ext uri="{FF2B5EF4-FFF2-40B4-BE49-F238E27FC236}">
                    <a16:creationId xmlns:a16="http://schemas.microsoft.com/office/drawing/2014/main" id="{190DEC68-7AC9-FDD9-F996-C908336B6B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5" name="Line 535">
                <a:extLst>
                  <a:ext uri="{FF2B5EF4-FFF2-40B4-BE49-F238E27FC236}">
                    <a16:creationId xmlns:a16="http://schemas.microsoft.com/office/drawing/2014/main" id="{DBE693E8-2F8A-4815-1CA3-668D5700AC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6" name="Line 536">
                <a:extLst>
                  <a:ext uri="{FF2B5EF4-FFF2-40B4-BE49-F238E27FC236}">
                    <a16:creationId xmlns:a16="http://schemas.microsoft.com/office/drawing/2014/main" id="{B07ECAB6-8406-7E2E-F68D-1900979EF3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7" name="Line 537">
                <a:extLst>
                  <a:ext uri="{FF2B5EF4-FFF2-40B4-BE49-F238E27FC236}">
                    <a16:creationId xmlns:a16="http://schemas.microsoft.com/office/drawing/2014/main" id="{1962B6AE-C8A6-1EEF-8B5E-F244B16C46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8" name="Line 538">
                <a:extLst>
                  <a:ext uri="{FF2B5EF4-FFF2-40B4-BE49-F238E27FC236}">
                    <a16:creationId xmlns:a16="http://schemas.microsoft.com/office/drawing/2014/main" id="{300219BD-8EFA-9894-A6C9-50D9E7A959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9" name="Line 539">
                <a:extLst>
                  <a:ext uri="{FF2B5EF4-FFF2-40B4-BE49-F238E27FC236}">
                    <a16:creationId xmlns:a16="http://schemas.microsoft.com/office/drawing/2014/main" id="{0C3C4B12-4E65-0CCB-35FE-5104596A45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0" name="Line 540">
                <a:extLst>
                  <a:ext uri="{FF2B5EF4-FFF2-40B4-BE49-F238E27FC236}">
                    <a16:creationId xmlns:a16="http://schemas.microsoft.com/office/drawing/2014/main" id="{665CA225-8333-2D13-51F4-A01CFBC985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1" name="Line 541">
                <a:extLst>
                  <a:ext uri="{FF2B5EF4-FFF2-40B4-BE49-F238E27FC236}">
                    <a16:creationId xmlns:a16="http://schemas.microsoft.com/office/drawing/2014/main" id="{F06E8569-E4DC-3910-69FC-224116F083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2" name="Line 542">
                <a:extLst>
                  <a:ext uri="{FF2B5EF4-FFF2-40B4-BE49-F238E27FC236}">
                    <a16:creationId xmlns:a16="http://schemas.microsoft.com/office/drawing/2014/main" id="{4E1991B7-3E4F-CC36-CA05-2290C31807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3" name="Line 543">
                <a:extLst>
                  <a:ext uri="{FF2B5EF4-FFF2-40B4-BE49-F238E27FC236}">
                    <a16:creationId xmlns:a16="http://schemas.microsoft.com/office/drawing/2014/main" id="{25C3A45D-6626-6064-E4D5-1BEC68795E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4" name="Line 544">
                <a:extLst>
                  <a:ext uri="{FF2B5EF4-FFF2-40B4-BE49-F238E27FC236}">
                    <a16:creationId xmlns:a16="http://schemas.microsoft.com/office/drawing/2014/main" id="{40164D0B-AC90-0A56-79A0-FBCCF2B904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5" name="Line 545">
                <a:extLst>
                  <a:ext uri="{FF2B5EF4-FFF2-40B4-BE49-F238E27FC236}">
                    <a16:creationId xmlns:a16="http://schemas.microsoft.com/office/drawing/2014/main" id="{2C7FFC17-D720-F6A1-8BD9-15A70D8375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6" name="Line 546">
                <a:extLst>
                  <a:ext uri="{FF2B5EF4-FFF2-40B4-BE49-F238E27FC236}">
                    <a16:creationId xmlns:a16="http://schemas.microsoft.com/office/drawing/2014/main" id="{6A6DE522-6962-FA29-AD7B-2CE71C1735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7" name="Line 547">
                <a:extLst>
                  <a:ext uri="{FF2B5EF4-FFF2-40B4-BE49-F238E27FC236}">
                    <a16:creationId xmlns:a16="http://schemas.microsoft.com/office/drawing/2014/main" id="{32B243F2-E783-AB46-49E2-DA262F73CD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8" name="Line 548">
                <a:extLst>
                  <a:ext uri="{FF2B5EF4-FFF2-40B4-BE49-F238E27FC236}">
                    <a16:creationId xmlns:a16="http://schemas.microsoft.com/office/drawing/2014/main" id="{16B1CEB0-44EC-F562-FF18-432882E4B9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9" name="Line 549">
                <a:extLst>
                  <a:ext uri="{FF2B5EF4-FFF2-40B4-BE49-F238E27FC236}">
                    <a16:creationId xmlns:a16="http://schemas.microsoft.com/office/drawing/2014/main" id="{109FBE96-D33F-7D55-F314-3CAE8EB7A1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0" name="Line 550">
                <a:extLst>
                  <a:ext uri="{FF2B5EF4-FFF2-40B4-BE49-F238E27FC236}">
                    <a16:creationId xmlns:a16="http://schemas.microsoft.com/office/drawing/2014/main" id="{EB45C190-CABE-AAAD-0286-F3D67E8AF8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1" name="Line 551">
                <a:extLst>
                  <a:ext uri="{FF2B5EF4-FFF2-40B4-BE49-F238E27FC236}">
                    <a16:creationId xmlns:a16="http://schemas.microsoft.com/office/drawing/2014/main" id="{67F9390F-40AB-626A-73F4-9740EABB9A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2" name="Line 552">
                <a:extLst>
                  <a:ext uri="{FF2B5EF4-FFF2-40B4-BE49-F238E27FC236}">
                    <a16:creationId xmlns:a16="http://schemas.microsoft.com/office/drawing/2014/main" id="{E45CB10B-55B5-F7F6-4835-545940DA1D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3" name="Line 553">
                <a:extLst>
                  <a:ext uri="{FF2B5EF4-FFF2-40B4-BE49-F238E27FC236}">
                    <a16:creationId xmlns:a16="http://schemas.microsoft.com/office/drawing/2014/main" id="{44AC013A-DA3D-B9CA-5BFB-1AEFB75F9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4" name="Line 554">
                <a:extLst>
                  <a:ext uri="{FF2B5EF4-FFF2-40B4-BE49-F238E27FC236}">
                    <a16:creationId xmlns:a16="http://schemas.microsoft.com/office/drawing/2014/main" id="{EBBF0964-76B1-91F2-76D1-2366FD7915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5" name="Line 555">
                <a:extLst>
                  <a:ext uri="{FF2B5EF4-FFF2-40B4-BE49-F238E27FC236}">
                    <a16:creationId xmlns:a16="http://schemas.microsoft.com/office/drawing/2014/main" id="{54E233D3-9F37-72A3-61A3-1EF9E0A2FD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6" name="Line 556">
                <a:extLst>
                  <a:ext uri="{FF2B5EF4-FFF2-40B4-BE49-F238E27FC236}">
                    <a16:creationId xmlns:a16="http://schemas.microsoft.com/office/drawing/2014/main" id="{BEC7E4FB-4EB2-3E43-4901-13028863F2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7" name="Line 557">
                <a:extLst>
                  <a:ext uri="{FF2B5EF4-FFF2-40B4-BE49-F238E27FC236}">
                    <a16:creationId xmlns:a16="http://schemas.microsoft.com/office/drawing/2014/main" id="{5525A4D9-D931-C821-3F9B-19EED6A4F7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8" name="Line 558">
                <a:extLst>
                  <a:ext uri="{FF2B5EF4-FFF2-40B4-BE49-F238E27FC236}">
                    <a16:creationId xmlns:a16="http://schemas.microsoft.com/office/drawing/2014/main" id="{BC673B74-E961-8588-9DA8-3D2E37BFD0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9" name="Line 559">
                <a:extLst>
                  <a:ext uri="{FF2B5EF4-FFF2-40B4-BE49-F238E27FC236}">
                    <a16:creationId xmlns:a16="http://schemas.microsoft.com/office/drawing/2014/main" id="{FD3A5A31-27D8-224C-61FE-8BA6EEC0E1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0" name="Line 560">
                <a:extLst>
                  <a:ext uri="{FF2B5EF4-FFF2-40B4-BE49-F238E27FC236}">
                    <a16:creationId xmlns:a16="http://schemas.microsoft.com/office/drawing/2014/main" id="{FC7E121F-64D5-CC73-1F43-BF96A60E8D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1" name="Line 561">
                <a:extLst>
                  <a:ext uri="{FF2B5EF4-FFF2-40B4-BE49-F238E27FC236}">
                    <a16:creationId xmlns:a16="http://schemas.microsoft.com/office/drawing/2014/main" id="{CFDE5E39-EF36-31BB-22BC-D29D880B08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2" name="Line 562">
                <a:extLst>
                  <a:ext uri="{FF2B5EF4-FFF2-40B4-BE49-F238E27FC236}">
                    <a16:creationId xmlns:a16="http://schemas.microsoft.com/office/drawing/2014/main" id="{5BD32068-701C-95AD-868B-EF582BA206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3" name="Line 563">
                <a:extLst>
                  <a:ext uri="{FF2B5EF4-FFF2-40B4-BE49-F238E27FC236}">
                    <a16:creationId xmlns:a16="http://schemas.microsoft.com/office/drawing/2014/main" id="{55AEB186-6664-016B-A78A-3A5748CAB3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4" name="Line 564">
                <a:extLst>
                  <a:ext uri="{FF2B5EF4-FFF2-40B4-BE49-F238E27FC236}">
                    <a16:creationId xmlns:a16="http://schemas.microsoft.com/office/drawing/2014/main" id="{EB2EB89C-E4F4-85AB-6112-4D18EBEBFC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5" name="Line 565">
                <a:extLst>
                  <a:ext uri="{FF2B5EF4-FFF2-40B4-BE49-F238E27FC236}">
                    <a16:creationId xmlns:a16="http://schemas.microsoft.com/office/drawing/2014/main" id="{DC4F1E17-4760-B5E7-6C85-E63A808358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6" name="Line 566">
                <a:extLst>
                  <a:ext uri="{FF2B5EF4-FFF2-40B4-BE49-F238E27FC236}">
                    <a16:creationId xmlns:a16="http://schemas.microsoft.com/office/drawing/2014/main" id="{F595D733-40E8-BAEA-6A62-333CE0663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7" name="Line 567">
                <a:extLst>
                  <a:ext uri="{FF2B5EF4-FFF2-40B4-BE49-F238E27FC236}">
                    <a16:creationId xmlns:a16="http://schemas.microsoft.com/office/drawing/2014/main" id="{4FDA563F-ED9F-FB19-4006-E270126570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8" name="Line 568">
                <a:extLst>
                  <a:ext uri="{FF2B5EF4-FFF2-40B4-BE49-F238E27FC236}">
                    <a16:creationId xmlns:a16="http://schemas.microsoft.com/office/drawing/2014/main" id="{9E83390D-BE85-99DC-7CCA-8FC79CA083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9" name="Line 569">
                <a:extLst>
                  <a:ext uri="{FF2B5EF4-FFF2-40B4-BE49-F238E27FC236}">
                    <a16:creationId xmlns:a16="http://schemas.microsoft.com/office/drawing/2014/main" id="{5309F0F8-7227-93F4-2791-DEF6AAF966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0" name="Line 570">
                <a:extLst>
                  <a:ext uri="{FF2B5EF4-FFF2-40B4-BE49-F238E27FC236}">
                    <a16:creationId xmlns:a16="http://schemas.microsoft.com/office/drawing/2014/main" id="{40B9F446-DA09-3954-AB81-4B982F6FA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1" name="Line 571">
                <a:extLst>
                  <a:ext uri="{FF2B5EF4-FFF2-40B4-BE49-F238E27FC236}">
                    <a16:creationId xmlns:a16="http://schemas.microsoft.com/office/drawing/2014/main" id="{C99DDCDE-EF93-A87B-F8A2-55091ACD3D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2" name="Line 572">
                <a:extLst>
                  <a:ext uri="{FF2B5EF4-FFF2-40B4-BE49-F238E27FC236}">
                    <a16:creationId xmlns:a16="http://schemas.microsoft.com/office/drawing/2014/main" id="{5449C2C5-AD2B-9581-F918-09E137EA03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3" name="Line 573">
                <a:extLst>
                  <a:ext uri="{FF2B5EF4-FFF2-40B4-BE49-F238E27FC236}">
                    <a16:creationId xmlns:a16="http://schemas.microsoft.com/office/drawing/2014/main" id="{612D1F8E-3F68-D51D-3F57-1018E5B37B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4" name="Line 574">
                <a:extLst>
                  <a:ext uri="{FF2B5EF4-FFF2-40B4-BE49-F238E27FC236}">
                    <a16:creationId xmlns:a16="http://schemas.microsoft.com/office/drawing/2014/main" id="{37FF5AD1-C3C2-3089-B5EE-0465777547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5" name="Line 575">
                <a:extLst>
                  <a:ext uri="{FF2B5EF4-FFF2-40B4-BE49-F238E27FC236}">
                    <a16:creationId xmlns:a16="http://schemas.microsoft.com/office/drawing/2014/main" id="{DE91A59A-2FFA-8D09-92C2-DFB3A0F73D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6" name="Line 576">
                <a:extLst>
                  <a:ext uri="{FF2B5EF4-FFF2-40B4-BE49-F238E27FC236}">
                    <a16:creationId xmlns:a16="http://schemas.microsoft.com/office/drawing/2014/main" id="{3AD03A42-8082-16EF-3F53-9B8496544A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7" name="Line 577">
                <a:extLst>
                  <a:ext uri="{FF2B5EF4-FFF2-40B4-BE49-F238E27FC236}">
                    <a16:creationId xmlns:a16="http://schemas.microsoft.com/office/drawing/2014/main" id="{D00481F8-3AB7-F296-FA1D-103B8AD745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8" name="Line 578">
                <a:extLst>
                  <a:ext uri="{FF2B5EF4-FFF2-40B4-BE49-F238E27FC236}">
                    <a16:creationId xmlns:a16="http://schemas.microsoft.com/office/drawing/2014/main" id="{8086178D-6B4E-07F3-E14B-2B0F85A94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9" name="Line 579">
                <a:extLst>
                  <a:ext uri="{FF2B5EF4-FFF2-40B4-BE49-F238E27FC236}">
                    <a16:creationId xmlns:a16="http://schemas.microsoft.com/office/drawing/2014/main" id="{586491D7-00EC-02C9-4E89-DB982B0C24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0" name="Line 580">
                <a:extLst>
                  <a:ext uri="{FF2B5EF4-FFF2-40B4-BE49-F238E27FC236}">
                    <a16:creationId xmlns:a16="http://schemas.microsoft.com/office/drawing/2014/main" id="{BB4E5473-46E7-0CA1-ACDA-536508EA45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1" name="Line 581">
                <a:extLst>
                  <a:ext uri="{FF2B5EF4-FFF2-40B4-BE49-F238E27FC236}">
                    <a16:creationId xmlns:a16="http://schemas.microsoft.com/office/drawing/2014/main" id="{A3C8E96D-37DD-BC00-7872-EBE814CBD3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2" name="Line 582">
                <a:extLst>
                  <a:ext uri="{FF2B5EF4-FFF2-40B4-BE49-F238E27FC236}">
                    <a16:creationId xmlns:a16="http://schemas.microsoft.com/office/drawing/2014/main" id="{8EC382E3-768B-9B47-522B-C6183083F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3" name="Line 583">
                <a:extLst>
                  <a:ext uri="{FF2B5EF4-FFF2-40B4-BE49-F238E27FC236}">
                    <a16:creationId xmlns:a16="http://schemas.microsoft.com/office/drawing/2014/main" id="{7C391136-1978-0640-B938-597B0274D0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4" name="Line 584">
                <a:extLst>
                  <a:ext uri="{FF2B5EF4-FFF2-40B4-BE49-F238E27FC236}">
                    <a16:creationId xmlns:a16="http://schemas.microsoft.com/office/drawing/2014/main" id="{A7D0BDC9-DEEF-148F-2975-258FB4AAED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5" name="Line 585">
                <a:extLst>
                  <a:ext uri="{FF2B5EF4-FFF2-40B4-BE49-F238E27FC236}">
                    <a16:creationId xmlns:a16="http://schemas.microsoft.com/office/drawing/2014/main" id="{53039F8B-169E-820A-E18D-02B0203DC6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6" name="Line 586">
                <a:extLst>
                  <a:ext uri="{FF2B5EF4-FFF2-40B4-BE49-F238E27FC236}">
                    <a16:creationId xmlns:a16="http://schemas.microsoft.com/office/drawing/2014/main" id="{EA9646A3-C4CF-2722-887E-96EC36F66B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7" name="Line 587">
                <a:extLst>
                  <a:ext uri="{FF2B5EF4-FFF2-40B4-BE49-F238E27FC236}">
                    <a16:creationId xmlns:a16="http://schemas.microsoft.com/office/drawing/2014/main" id="{E09B1C3D-F19F-ACC7-A3C3-68A01B813D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8" name="Line 588">
                <a:extLst>
                  <a:ext uri="{FF2B5EF4-FFF2-40B4-BE49-F238E27FC236}">
                    <a16:creationId xmlns:a16="http://schemas.microsoft.com/office/drawing/2014/main" id="{C9DD2717-E2FF-F423-D0FC-15819112F6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9" name="Line 589">
                <a:extLst>
                  <a:ext uri="{FF2B5EF4-FFF2-40B4-BE49-F238E27FC236}">
                    <a16:creationId xmlns:a16="http://schemas.microsoft.com/office/drawing/2014/main" id="{BAE25988-D0D6-494B-47A3-9D094FA595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0" name="Line 590">
                <a:extLst>
                  <a:ext uri="{FF2B5EF4-FFF2-40B4-BE49-F238E27FC236}">
                    <a16:creationId xmlns:a16="http://schemas.microsoft.com/office/drawing/2014/main" id="{1D55864A-CF39-6077-37BC-1856D5803F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1" name="Line 591">
                <a:extLst>
                  <a:ext uri="{FF2B5EF4-FFF2-40B4-BE49-F238E27FC236}">
                    <a16:creationId xmlns:a16="http://schemas.microsoft.com/office/drawing/2014/main" id="{84BD803E-8166-62E5-B43E-91542EE65C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2" name="Line 592">
                <a:extLst>
                  <a:ext uri="{FF2B5EF4-FFF2-40B4-BE49-F238E27FC236}">
                    <a16:creationId xmlns:a16="http://schemas.microsoft.com/office/drawing/2014/main" id="{6E7E00F1-CF8C-2C5D-A60D-019D1A7506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3" name="Line 593">
                <a:extLst>
                  <a:ext uri="{FF2B5EF4-FFF2-40B4-BE49-F238E27FC236}">
                    <a16:creationId xmlns:a16="http://schemas.microsoft.com/office/drawing/2014/main" id="{D4DF0231-B1D6-8430-ACDB-9B4C53F3C9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4" name="Line 594">
                <a:extLst>
                  <a:ext uri="{FF2B5EF4-FFF2-40B4-BE49-F238E27FC236}">
                    <a16:creationId xmlns:a16="http://schemas.microsoft.com/office/drawing/2014/main" id="{BB07AFEA-481C-A0E9-781E-946C689D16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5" name="Line 595">
                <a:extLst>
                  <a:ext uri="{FF2B5EF4-FFF2-40B4-BE49-F238E27FC236}">
                    <a16:creationId xmlns:a16="http://schemas.microsoft.com/office/drawing/2014/main" id="{989DC5D9-BEC2-9E96-2930-39FE0D498B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6" name="Line 596">
                <a:extLst>
                  <a:ext uri="{FF2B5EF4-FFF2-40B4-BE49-F238E27FC236}">
                    <a16:creationId xmlns:a16="http://schemas.microsoft.com/office/drawing/2014/main" id="{3F9269FA-410C-E7C9-B0A9-76571010A1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7" name="Line 597">
                <a:extLst>
                  <a:ext uri="{FF2B5EF4-FFF2-40B4-BE49-F238E27FC236}">
                    <a16:creationId xmlns:a16="http://schemas.microsoft.com/office/drawing/2014/main" id="{78A41AF2-573E-4B98-47F7-97749BE644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8" name="Line 598">
                <a:extLst>
                  <a:ext uri="{FF2B5EF4-FFF2-40B4-BE49-F238E27FC236}">
                    <a16:creationId xmlns:a16="http://schemas.microsoft.com/office/drawing/2014/main" id="{94F2FE1E-932B-BA6B-A272-E1E6A3DD3A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9" name="Line 599">
                <a:extLst>
                  <a:ext uri="{FF2B5EF4-FFF2-40B4-BE49-F238E27FC236}">
                    <a16:creationId xmlns:a16="http://schemas.microsoft.com/office/drawing/2014/main" id="{AB090A33-E1C2-FF07-A09C-6491A3229B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0" name="Line 600">
                <a:extLst>
                  <a:ext uri="{FF2B5EF4-FFF2-40B4-BE49-F238E27FC236}">
                    <a16:creationId xmlns:a16="http://schemas.microsoft.com/office/drawing/2014/main" id="{1A8CD723-7729-4E89-96AE-F2EE1DE828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1" name="Line 601">
                <a:extLst>
                  <a:ext uri="{FF2B5EF4-FFF2-40B4-BE49-F238E27FC236}">
                    <a16:creationId xmlns:a16="http://schemas.microsoft.com/office/drawing/2014/main" id="{971E4008-33C3-C299-5595-EF48325C73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2" name="Line 602">
                <a:extLst>
                  <a:ext uri="{FF2B5EF4-FFF2-40B4-BE49-F238E27FC236}">
                    <a16:creationId xmlns:a16="http://schemas.microsoft.com/office/drawing/2014/main" id="{C11C55F7-BB7B-628E-2E73-96DBF6E657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3" name="Line 603">
                <a:extLst>
                  <a:ext uri="{FF2B5EF4-FFF2-40B4-BE49-F238E27FC236}">
                    <a16:creationId xmlns:a16="http://schemas.microsoft.com/office/drawing/2014/main" id="{2F12A2B9-6A29-DA5A-031A-F049299364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4" name="Line 604">
                <a:extLst>
                  <a:ext uri="{FF2B5EF4-FFF2-40B4-BE49-F238E27FC236}">
                    <a16:creationId xmlns:a16="http://schemas.microsoft.com/office/drawing/2014/main" id="{7266E4B8-D1F4-F004-E6C1-25A8968E22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5" name="Line 605">
                <a:extLst>
                  <a:ext uri="{FF2B5EF4-FFF2-40B4-BE49-F238E27FC236}">
                    <a16:creationId xmlns:a16="http://schemas.microsoft.com/office/drawing/2014/main" id="{D80FE7E8-9294-9226-CD14-5C1795566B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6" name="Line 606">
                <a:extLst>
                  <a:ext uri="{FF2B5EF4-FFF2-40B4-BE49-F238E27FC236}">
                    <a16:creationId xmlns:a16="http://schemas.microsoft.com/office/drawing/2014/main" id="{FB575DA3-BA0C-C519-0964-C178901815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8" name="Group 607">
              <a:extLst>
                <a:ext uri="{FF2B5EF4-FFF2-40B4-BE49-F238E27FC236}">
                  <a16:creationId xmlns:a16="http://schemas.microsoft.com/office/drawing/2014/main" id="{EE1E30F8-6BC6-F586-8ED5-C043176E5B3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27923" y="1100606"/>
              <a:ext cx="6145054" cy="3600000"/>
              <a:chOff x="1079" y="768"/>
              <a:chExt cx="1381" cy="3035"/>
            </a:xfrm>
          </p:grpSpPr>
          <p:sp>
            <p:nvSpPr>
              <p:cNvPr id="189" name="Line 428">
                <a:extLst>
                  <a:ext uri="{FF2B5EF4-FFF2-40B4-BE49-F238E27FC236}">
                    <a16:creationId xmlns:a16="http://schemas.microsoft.com/office/drawing/2014/main" id="{1ACEC238-4CAF-E2B7-470C-FAF07E82F9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0" name="Line 429">
                <a:extLst>
                  <a:ext uri="{FF2B5EF4-FFF2-40B4-BE49-F238E27FC236}">
                    <a16:creationId xmlns:a16="http://schemas.microsoft.com/office/drawing/2014/main" id="{06422836-7A52-4036-EC99-5011AAA3C7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1" name="Line 430">
                <a:extLst>
                  <a:ext uri="{FF2B5EF4-FFF2-40B4-BE49-F238E27FC236}">
                    <a16:creationId xmlns:a16="http://schemas.microsoft.com/office/drawing/2014/main" id="{FF9E67E3-694E-F5AD-B8B7-EA4875233F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2" name="Line 431">
                <a:extLst>
                  <a:ext uri="{FF2B5EF4-FFF2-40B4-BE49-F238E27FC236}">
                    <a16:creationId xmlns:a16="http://schemas.microsoft.com/office/drawing/2014/main" id="{55D4D8C2-3FEE-DDB9-FF9E-D74CAF28D4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3" name="Line 432">
                <a:extLst>
                  <a:ext uri="{FF2B5EF4-FFF2-40B4-BE49-F238E27FC236}">
                    <a16:creationId xmlns:a16="http://schemas.microsoft.com/office/drawing/2014/main" id="{5F3B1A5C-49A3-FD84-67A1-3BF6DE8B2A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4" name="Line 433">
                <a:extLst>
                  <a:ext uri="{FF2B5EF4-FFF2-40B4-BE49-F238E27FC236}">
                    <a16:creationId xmlns:a16="http://schemas.microsoft.com/office/drawing/2014/main" id="{E36859FC-A9FE-7C91-68EE-41B2740A21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5" name="Line 434">
                <a:extLst>
                  <a:ext uri="{FF2B5EF4-FFF2-40B4-BE49-F238E27FC236}">
                    <a16:creationId xmlns:a16="http://schemas.microsoft.com/office/drawing/2014/main" id="{F114931A-EE72-3960-BB1F-63F41AC3C9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6" name="Line 435">
                <a:extLst>
                  <a:ext uri="{FF2B5EF4-FFF2-40B4-BE49-F238E27FC236}">
                    <a16:creationId xmlns:a16="http://schemas.microsoft.com/office/drawing/2014/main" id="{0A8393D5-C4B0-FF06-1282-47C80D95B3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7" name="Line 436">
                <a:extLst>
                  <a:ext uri="{FF2B5EF4-FFF2-40B4-BE49-F238E27FC236}">
                    <a16:creationId xmlns:a16="http://schemas.microsoft.com/office/drawing/2014/main" id="{4B1013F4-8F4E-913B-9406-8F386BCAB3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8" name="Line 437">
                <a:extLst>
                  <a:ext uri="{FF2B5EF4-FFF2-40B4-BE49-F238E27FC236}">
                    <a16:creationId xmlns:a16="http://schemas.microsoft.com/office/drawing/2014/main" id="{5139A2CD-3142-4B49-39E7-2C70704E1A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9" name="Line 438">
                <a:extLst>
                  <a:ext uri="{FF2B5EF4-FFF2-40B4-BE49-F238E27FC236}">
                    <a16:creationId xmlns:a16="http://schemas.microsoft.com/office/drawing/2014/main" id="{1BE43975-24F1-57A2-950F-211740BD27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0" name="Line 439">
                <a:extLst>
                  <a:ext uri="{FF2B5EF4-FFF2-40B4-BE49-F238E27FC236}">
                    <a16:creationId xmlns:a16="http://schemas.microsoft.com/office/drawing/2014/main" id="{C9DAE702-9340-A47A-D70D-4110DBD87B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1" name="Line 440">
                <a:extLst>
                  <a:ext uri="{FF2B5EF4-FFF2-40B4-BE49-F238E27FC236}">
                    <a16:creationId xmlns:a16="http://schemas.microsoft.com/office/drawing/2014/main" id="{1898223F-76B9-E275-836B-5A687C2425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2" name="Line 441">
                <a:extLst>
                  <a:ext uri="{FF2B5EF4-FFF2-40B4-BE49-F238E27FC236}">
                    <a16:creationId xmlns:a16="http://schemas.microsoft.com/office/drawing/2014/main" id="{EE5D5F89-3BD3-AB16-13F4-C714250AD3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3" name="Line 442">
                <a:extLst>
                  <a:ext uri="{FF2B5EF4-FFF2-40B4-BE49-F238E27FC236}">
                    <a16:creationId xmlns:a16="http://schemas.microsoft.com/office/drawing/2014/main" id="{93E2990A-F70E-3D84-3AD5-4C02588B51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4" name="Line 443">
                <a:extLst>
                  <a:ext uri="{FF2B5EF4-FFF2-40B4-BE49-F238E27FC236}">
                    <a16:creationId xmlns:a16="http://schemas.microsoft.com/office/drawing/2014/main" id="{9CA4E7FA-9F31-24DC-1C6C-85891DA667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5" name="Line 444">
                <a:extLst>
                  <a:ext uri="{FF2B5EF4-FFF2-40B4-BE49-F238E27FC236}">
                    <a16:creationId xmlns:a16="http://schemas.microsoft.com/office/drawing/2014/main" id="{19EAF1C7-75ED-E1B1-B48D-BDFB7A03B4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6" name="Line 445">
                <a:extLst>
                  <a:ext uri="{FF2B5EF4-FFF2-40B4-BE49-F238E27FC236}">
                    <a16:creationId xmlns:a16="http://schemas.microsoft.com/office/drawing/2014/main" id="{E7FC64C0-79A5-B113-ED2B-D175BC436B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7" name="Line 446">
                <a:extLst>
                  <a:ext uri="{FF2B5EF4-FFF2-40B4-BE49-F238E27FC236}">
                    <a16:creationId xmlns:a16="http://schemas.microsoft.com/office/drawing/2014/main" id="{7BED7FC0-255A-3786-0E02-D9B98F7BD4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8" name="Line 447">
                <a:extLst>
                  <a:ext uri="{FF2B5EF4-FFF2-40B4-BE49-F238E27FC236}">
                    <a16:creationId xmlns:a16="http://schemas.microsoft.com/office/drawing/2014/main" id="{0F03E38D-F9F4-2770-0E21-9A0945DAD5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9" name="Line 448">
                <a:extLst>
                  <a:ext uri="{FF2B5EF4-FFF2-40B4-BE49-F238E27FC236}">
                    <a16:creationId xmlns:a16="http://schemas.microsoft.com/office/drawing/2014/main" id="{E927D6DF-E036-F1E6-1634-79E811783A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0" name="Line 449">
                <a:extLst>
                  <a:ext uri="{FF2B5EF4-FFF2-40B4-BE49-F238E27FC236}">
                    <a16:creationId xmlns:a16="http://schemas.microsoft.com/office/drawing/2014/main" id="{604F0414-1130-7CEB-A455-8CF6A81B3D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1" name="Line 450">
                <a:extLst>
                  <a:ext uri="{FF2B5EF4-FFF2-40B4-BE49-F238E27FC236}">
                    <a16:creationId xmlns:a16="http://schemas.microsoft.com/office/drawing/2014/main" id="{8EB9CCE5-9DE6-6B2F-FB75-4ADDCA42A5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2" name="Line 451">
                <a:extLst>
                  <a:ext uri="{FF2B5EF4-FFF2-40B4-BE49-F238E27FC236}">
                    <a16:creationId xmlns:a16="http://schemas.microsoft.com/office/drawing/2014/main" id="{96938A5E-A438-7381-EE0A-FD989EDD96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3" name="Line 452">
                <a:extLst>
                  <a:ext uri="{FF2B5EF4-FFF2-40B4-BE49-F238E27FC236}">
                    <a16:creationId xmlns:a16="http://schemas.microsoft.com/office/drawing/2014/main" id="{65956F34-348E-9916-74CB-FEE72F218B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4" name="Line 453">
                <a:extLst>
                  <a:ext uri="{FF2B5EF4-FFF2-40B4-BE49-F238E27FC236}">
                    <a16:creationId xmlns:a16="http://schemas.microsoft.com/office/drawing/2014/main" id="{7F569854-C89C-8C78-151C-D36C8D5FAC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5" name="Line 454">
                <a:extLst>
                  <a:ext uri="{FF2B5EF4-FFF2-40B4-BE49-F238E27FC236}">
                    <a16:creationId xmlns:a16="http://schemas.microsoft.com/office/drawing/2014/main" id="{A3CDDD2F-FA9D-FD27-E61E-3C308F1B77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6" name="Line 455">
                <a:extLst>
                  <a:ext uri="{FF2B5EF4-FFF2-40B4-BE49-F238E27FC236}">
                    <a16:creationId xmlns:a16="http://schemas.microsoft.com/office/drawing/2014/main" id="{9CA77D64-121A-3AC1-53BF-1B2D270314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7" name="Line 456">
                <a:extLst>
                  <a:ext uri="{FF2B5EF4-FFF2-40B4-BE49-F238E27FC236}">
                    <a16:creationId xmlns:a16="http://schemas.microsoft.com/office/drawing/2014/main" id="{0F54DE14-56E3-F646-E9B3-58AACFCB09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8" name="Line 457">
                <a:extLst>
                  <a:ext uri="{FF2B5EF4-FFF2-40B4-BE49-F238E27FC236}">
                    <a16:creationId xmlns:a16="http://schemas.microsoft.com/office/drawing/2014/main" id="{C48EB6F6-3CD4-F801-1B6B-7C6AA80D60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9" name="Line 458">
                <a:extLst>
                  <a:ext uri="{FF2B5EF4-FFF2-40B4-BE49-F238E27FC236}">
                    <a16:creationId xmlns:a16="http://schemas.microsoft.com/office/drawing/2014/main" id="{82CBCF0A-BA2E-0C09-848F-5A847039CE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0" name="Line 459">
                <a:extLst>
                  <a:ext uri="{FF2B5EF4-FFF2-40B4-BE49-F238E27FC236}">
                    <a16:creationId xmlns:a16="http://schemas.microsoft.com/office/drawing/2014/main" id="{1E36A729-9DDE-E6CD-C224-6ACDCE1867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1" name="Line 460">
                <a:extLst>
                  <a:ext uri="{FF2B5EF4-FFF2-40B4-BE49-F238E27FC236}">
                    <a16:creationId xmlns:a16="http://schemas.microsoft.com/office/drawing/2014/main" id="{5EF1CF95-3D53-38CB-C549-2CF44013E9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2" name="Line 461">
                <a:extLst>
                  <a:ext uri="{FF2B5EF4-FFF2-40B4-BE49-F238E27FC236}">
                    <a16:creationId xmlns:a16="http://schemas.microsoft.com/office/drawing/2014/main" id="{26230C54-421D-B76B-8E23-6599D8DC9E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3" name="Line 462">
                <a:extLst>
                  <a:ext uri="{FF2B5EF4-FFF2-40B4-BE49-F238E27FC236}">
                    <a16:creationId xmlns:a16="http://schemas.microsoft.com/office/drawing/2014/main" id="{D3BB1B91-31A3-FF48-4E4D-EF5F3B9E79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4" name="Line 463">
                <a:extLst>
                  <a:ext uri="{FF2B5EF4-FFF2-40B4-BE49-F238E27FC236}">
                    <a16:creationId xmlns:a16="http://schemas.microsoft.com/office/drawing/2014/main" id="{96812ADE-5318-CD96-6B01-757BD9A31F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5" name="Line 464">
                <a:extLst>
                  <a:ext uri="{FF2B5EF4-FFF2-40B4-BE49-F238E27FC236}">
                    <a16:creationId xmlns:a16="http://schemas.microsoft.com/office/drawing/2014/main" id="{59E1D692-48ED-84A7-44D0-E503B6746C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6" name="Line 465">
                <a:extLst>
                  <a:ext uri="{FF2B5EF4-FFF2-40B4-BE49-F238E27FC236}">
                    <a16:creationId xmlns:a16="http://schemas.microsoft.com/office/drawing/2014/main" id="{9B2AD398-7214-D233-68F9-5B94357E27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7" name="Line 466">
                <a:extLst>
                  <a:ext uri="{FF2B5EF4-FFF2-40B4-BE49-F238E27FC236}">
                    <a16:creationId xmlns:a16="http://schemas.microsoft.com/office/drawing/2014/main" id="{ED6C4390-5FC5-DE52-62D9-1337923C5D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8" name="Line 467">
                <a:extLst>
                  <a:ext uri="{FF2B5EF4-FFF2-40B4-BE49-F238E27FC236}">
                    <a16:creationId xmlns:a16="http://schemas.microsoft.com/office/drawing/2014/main" id="{C8CB3937-C71A-F8FE-08B8-F43D7CED0A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9" name="Line 468">
                <a:extLst>
                  <a:ext uri="{FF2B5EF4-FFF2-40B4-BE49-F238E27FC236}">
                    <a16:creationId xmlns:a16="http://schemas.microsoft.com/office/drawing/2014/main" id="{1188237E-FAF9-AF4E-5380-C812E369BB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0" name="Line 469">
                <a:extLst>
                  <a:ext uri="{FF2B5EF4-FFF2-40B4-BE49-F238E27FC236}">
                    <a16:creationId xmlns:a16="http://schemas.microsoft.com/office/drawing/2014/main" id="{3DB84E5A-95E7-4BA9-DE89-3BFCD9F58E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1" name="Line 470">
                <a:extLst>
                  <a:ext uri="{FF2B5EF4-FFF2-40B4-BE49-F238E27FC236}">
                    <a16:creationId xmlns:a16="http://schemas.microsoft.com/office/drawing/2014/main" id="{891BA6D8-0631-24B1-0CBB-87EE6C1729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2" name="Line 471">
                <a:extLst>
                  <a:ext uri="{FF2B5EF4-FFF2-40B4-BE49-F238E27FC236}">
                    <a16:creationId xmlns:a16="http://schemas.microsoft.com/office/drawing/2014/main" id="{E262802C-4368-B5A9-F756-9A4F56C618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3" name="Line 472">
                <a:extLst>
                  <a:ext uri="{FF2B5EF4-FFF2-40B4-BE49-F238E27FC236}">
                    <a16:creationId xmlns:a16="http://schemas.microsoft.com/office/drawing/2014/main" id="{FDF6FA32-945C-0456-CF34-604F30D02D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4" name="Line 473">
                <a:extLst>
                  <a:ext uri="{FF2B5EF4-FFF2-40B4-BE49-F238E27FC236}">
                    <a16:creationId xmlns:a16="http://schemas.microsoft.com/office/drawing/2014/main" id="{8035EEA5-B207-C9A6-6757-CAC0B0F621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5" name="Line 474">
                <a:extLst>
                  <a:ext uri="{FF2B5EF4-FFF2-40B4-BE49-F238E27FC236}">
                    <a16:creationId xmlns:a16="http://schemas.microsoft.com/office/drawing/2014/main" id="{E436FBD9-04DD-F1F8-35B7-51B6D3A1B7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6" name="Line 475">
                <a:extLst>
                  <a:ext uri="{FF2B5EF4-FFF2-40B4-BE49-F238E27FC236}">
                    <a16:creationId xmlns:a16="http://schemas.microsoft.com/office/drawing/2014/main" id="{86E7825D-3C33-2370-4144-CABF24AF3E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7" name="Line 476">
                <a:extLst>
                  <a:ext uri="{FF2B5EF4-FFF2-40B4-BE49-F238E27FC236}">
                    <a16:creationId xmlns:a16="http://schemas.microsoft.com/office/drawing/2014/main" id="{08C6A32A-41F4-6105-12E1-2705942E73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8" name="Line 477">
                <a:extLst>
                  <a:ext uri="{FF2B5EF4-FFF2-40B4-BE49-F238E27FC236}">
                    <a16:creationId xmlns:a16="http://schemas.microsoft.com/office/drawing/2014/main" id="{36170B72-E8C1-D33E-12FD-6016855AD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9" name="Line 478">
                <a:extLst>
                  <a:ext uri="{FF2B5EF4-FFF2-40B4-BE49-F238E27FC236}">
                    <a16:creationId xmlns:a16="http://schemas.microsoft.com/office/drawing/2014/main" id="{873FE76F-2A0B-FD37-A777-EBF3371419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0" name="Line 479">
                <a:extLst>
                  <a:ext uri="{FF2B5EF4-FFF2-40B4-BE49-F238E27FC236}">
                    <a16:creationId xmlns:a16="http://schemas.microsoft.com/office/drawing/2014/main" id="{8BC332D2-9292-18E6-EB4A-A445D246D0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1" name="Line 480">
                <a:extLst>
                  <a:ext uri="{FF2B5EF4-FFF2-40B4-BE49-F238E27FC236}">
                    <a16:creationId xmlns:a16="http://schemas.microsoft.com/office/drawing/2014/main" id="{F006C854-457D-089D-7301-8344E11F0B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2" name="Line 481">
                <a:extLst>
                  <a:ext uri="{FF2B5EF4-FFF2-40B4-BE49-F238E27FC236}">
                    <a16:creationId xmlns:a16="http://schemas.microsoft.com/office/drawing/2014/main" id="{4FB1769B-364F-6A1A-1A14-8B8BD75678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3" name="Line 482">
                <a:extLst>
                  <a:ext uri="{FF2B5EF4-FFF2-40B4-BE49-F238E27FC236}">
                    <a16:creationId xmlns:a16="http://schemas.microsoft.com/office/drawing/2014/main" id="{078B4AA7-7357-84BD-A504-6E1C53583E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4" name="Line 483">
                <a:extLst>
                  <a:ext uri="{FF2B5EF4-FFF2-40B4-BE49-F238E27FC236}">
                    <a16:creationId xmlns:a16="http://schemas.microsoft.com/office/drawing/2014/main" id="{7A51C4E0-5247-851E-E3EF-992019DA76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5" name="Line 484">
                <a:extLst>
                  <a:ext uri="{FF2B5EF4-FFF2-40B4-BE49-F238E27FC236}">
                    <a16:creationId xmlns:a16="http://schemas.microsoft.com/office/drawing/2014/main" id="{BD5C73D9-6DC2-49AA-88FC-43EAB31FAB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6" name="Line 485">
                <a:extLst>
                  <a:ext uri="{FF2B5EF4-FFF2-40B4-BE49-F238E27FC236}">
                    <a16:creationId xmlns:a16="http://schemas.microsoft.com/office/drawing/2014/main" id="{2612DCB4-FCFC-D10B-E149-D02F452938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7" name="Line 486">
                <a:extLst>
                  <a:ext uri="{FF2B5EF4-FFF2-40B4-BE49-F238E27FC236}">
                    <a16:creationId xmlns:a16="http://schemas.microsoft.com/office/drawing/2014/main" id="{BD28E00C-0501-5AC9-4FBD-8BEB010C9F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8" name="Line 487">
                <a:extLst>
                  <a:ext uri="{FF2B5EF4-FFF2-40B4-BE49-F238E27FC236}">
                    <a16:creationId xmlns:a16="http://schemas.microsoft.com/office/drawing/2014/main" id="{D4D90F0A-87B5-67CB-BCFA-1DA7B85F8E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9" name="Line 488">
                <a:extLst>
                  <a:ext uri="{FF2B5EF4-FFF2-40B4-BE49-F238E27FC236}">
                    <a16:creationId xmlns:a16="http://schemas.microsoft.com/office/drawing/2014/main" id="{00CF68FF-980F-90E1-732C-490F6A31A1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0" name="Line 489">
                <a:extLst>
                  <a:ext uri="{FF2B5EF4-FFF2-40B4-BE49-F238E27FC236}">
                    <a16:creationId xmlns:a16="http://schemas.microsoft.com/office/drawing/2014/main" id="{EC5673E7-0EA2-2F3C-CD5C-51F52D41F3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1" name="Line 490">
                <a:extLst>
                  <a:ext uri="{FF2B5EF4-FFF2-40B4-BE49-F238E27FC236}">
                    <a16:creationId xmlns:a16="http://schemas.microsoft.com/office/drawing/2014/main" id="{47F72007-1E9F-EC5F-554F-C611F7AF20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2" name="Line 491">
                <a:extLst>
                  <a:ext uri="{FF2B5EF4-FFF2-40B4-BE49-F238E27FC236}">
                    <a16:creationId xmlns:a16="http://schemas.microsoft.com/office/drawing/2014/main" id="{5D91D040-5648-3608-8765-3143C32AAA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3" name="Line 492">
                <a:extLst>
                  <a:ext uri="{FF2B5EF4-FFF2-40B4-BE49-F238E27FC236}">
                    <a16:creationId xmlns:a16="http://schemas.microsoft.com/office/drawing/2014/main" id="{BD0EB680-D79E-C065-B007-06E27273F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4" name="Line 493">
                <a:extLst>
                  <a:ext uri="{FF2B5EF4-FFF2-40B4-BE49-F238E27FC236}">
                    <a16:creationId xmlns:a16="http://schemas.microsoft.com/office/drawing/2014/main" id="{C551FD3D-4B59-1B95-58C3-6E28591CA4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5" name="Line 494">
                <a:extLst>
                  <a:ext uri="{FF2B5EF4-FFF2-40B4-BE49-F238E27FC236}">
                    <a16:creationId xmlns:a16="http://schemas.microsoft.com/office/drawing/2014/main" id="{2E5A6B62-FCF9-3248-4C9B-41B66C8A46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6" name="Line 495">
                <a:extLst>
                  <a:ext uri="{FF2B5EF4-FFF2-40B4-BE49-F238E27FC236}">
                    <a16:creationId xmlns:a16="http://schemas.microsoft.com/office/drawing/2014/main" id="{9DF07F29-0B26-FE69-4CE1-95234A06AA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7" name="Line 496">
                <a:extLst>
                  <a:ext uri="{FF2B5EF4-FFF2-40B4-BE49-F238E27FC236}">
                    <a16:creationId xmlns:a16="http://schemas.microsoft.com/office/drawing/2014/main" id="{221C599E-ADCF-3361-837D-8147011B1C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8" name="Line 497">
                <a:extLst>
                  <a:ext uri="{FF2B5EF4-FFF2-40B4-BE49-F238E27FC236}">
                    <a16:creationId xmlns:a16="http://schemas.microsoft.com/office/drawing/2014/main" id="{A4B224B8-D942-4D3E-9A45-701A0ABAEC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9" name="Line 498">
                <a:extLst>
                  <a:ext uri="{FF2B5EF4-FFF2-40B4-BE49-F238E27FC236}">
                    <a16:creationId xmlns:a16="http://schemas.microsoft.com/office/drawing/2014/main" id="{2DDF7B57-51FA-2821-3913-77B066925A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0" name="Line 499">
                <a:extLst>
                  <a:ext uri="{FF2B5EF4-FFF2-40B4-BE49-F238E27FC236}">
                    <a16:creationId xmlns:a16="http://schemas.microsoft.com/office/drawing/2014/main" id="{2A143984-DC6E-9843-5BB7-398D68D0C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1" name="Line 500">
                <a:extLst>
                  <a:ext uri="{FF2B5EF4-FFF2-40B4-BE49-F238E27FC236}">
                    <a16:creationId xmlns:a16="http://schemas.microsoft.com/office/drawing/2014/main" id="{AA5E2A04-CB6D-17F1-87F8-2EF8AD6FC2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2" name="Line 501">
                <a:extLst>
                  <a:ext uri="{FF2B5EF4-FFF2-40B4-BE49-F238E27FC236}">
                    <a16:creationId xmlns:a16="http://schemas.microsoft.com/office/drawing/2014/main" id="{612F7041-702E-5263-4428-E50C104ECB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3" name="Line 502">
                <a:extLst>
                  <a:ext uri="{FF2B5EF4-FFF2-40B4-BE49-F238E27FC236}">
                    <a16:creationId xmlns:a16="http://schemas.microsoft.com/office/drawing/2014/main" id="{275201DF-F2F6-23EA-9963-BF895631A5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4" name="Line 503">
                <a:extLst>
                  <a:ext uri="{FF2B5EF4-FFF2-40B4-BE49-F238E27FC236}">
                    <a16:creationId xmlns:a16="http://schemas.microsoft.com/office/drawing/2014/main" id="{853042F0-2AFF-6FAB-09A1-466B30B0F4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5" name="Line 504">
                <a:extLst>
                  <a:ext uri="{FF2B5EF4-FFF2-40B4-BE49-F238E27FC236}">
                    <a16:creationId xmlns:a16="http://schemas.microsoft.com/office/drawing/2014/main" id="{E516C72B-2DA6-30AD-24F7-9E1B3BB0D9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6" name="Line 505">
                <a:extLst>
                  <a:ext uri="{FF2B5EF4-FFF2-40B4-BE49-F238E27FC236}">
                    <a16:creationId xmlns:a16="http://schemas.microsoft.com/office/drawing/2014/main" id="{C10FBADE-CF18-14CC-0558-A6BF974709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7" name="Line 506">
                <a:extLst>
                  <a:ext uri="{FF2B5EF4-FFF2-40B4-BE49-F238E27FC236}">
                    <a16:creationId xmlns:a16="http://schemas.microsoft.com/office/drawing/2014/main" id="{965F97E0-5406-78B3-BDCE-D99A9EECDD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8" name="Line 507">
                <a:extLst>
                  <a:ext uri="{FF2B5EF4-FFF2-40B4-BE49-F238E27FC236}">
                    <a16:creationId xmlns:a16="http://schemas.microsoft.com/office/drawing/2014/main" id="{11E32C25-D3F9-E23D-6A5E-7A0757307E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9" name="Line 508">
                <a:extLst>
                  <a:ext uri="{FF2B5EF4-FFF2-40B4-BE49-F238E27FC236}">
                    <a16:creationId xmlns:a16="http://schemas.microsoft.com/office/drawing/2014/main" id="{657CA937-728D-4269-14EC-1EC763E313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0" name="Line 509">
                <a:extLst>
                  <a:ext uri="{FF2B5EF4-FFF2-40B4-BE49-F238E27FC236}">
                    <a16:creationId xmlns:a16="http://schemas.microsoft.com/office/drawing/2014/main" id="{617B3B77-D54D-B171-D29F-4110A75FF1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1" name="Line 510">
                <a:extLst>
                  <a:ext uri="{FF2B5EF4-FFF2-40B4-BE49-F238E27FC236}">
                    <a16:creationId xmlns:a16="http://schemas.microsoft.com/office/drawing/2014/main" id="{8B1C6BA3-20B1-BDCF-2FEB-89980879C3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2" name="Line 511">
                <a:extLst>
                  <a:ext uri="{FF2B5EF4-FFF2-40B4-BE49-F238E27FC236}">
                    <a16:creationId xmlns:a16="http://schemas.microsoft.com/office/drawing/2014/main" id="{5B108E43-39DC-986E-8613-1BB2196F5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3" name="Line 512">
                <a:extLst>
                  <a:ext uri="{FF2B5EF4-FFF2-40B4-BE49-F238E27FC236}">
                    <a16:creationId xmlns:a16="http://schemas.microsoft.com/office/drawing/2014/main" id="{435BA26C-EF01-AD34-DA8E-D899BD19F5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4" name="Line 513">
                <a:extLst>
                  <a:ext uri="{FF2B5EF4-FFF2-40B4-BE49-F238E27FC236}">
                    <a16:creationId xmlns:a16="http://schemas.microsoft.com/office/drawing/2014/main" id="{258F3509-3499-5681-0D74-0BDF68933A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5" name="Line 514">
                <a:extLst>
                  <a:ext uri="{FF2B5EF4-FFF2-40B4-BE49-F238E27FC236}">
                    <a16:creationId xmlns:a16="http://schemas.microsoft.com/office/drawing/2014/main" id="{FB92A8D5-379C-F893-7F40-018A3A05F5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6" name="Line 515">
                <a:extLst>
                  <a:ext uri="{FF2B5EF4-FFF2-40B4-BE49-F238E27FC236}">
                    <a16:creationId xmlns:a16="http://schemas.microsoft.com/office/drawing/2014/main" id="{8A5A34E9-2A9C-E165-4248-FAB0F6868F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7" name="Line 516">
                <a:extLst>
                  <a:ext uri="{FF2B5EF4-FFF2-40B4-BE49-F238E27FC236}">
                    <a16:creationId xmlns:a16="http://schemas.microsoft.com/office/drawing/2014/main" id="{12043BAB-2143-314A-F1F7-7AC2D248FF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8" name="Line 517">
                <a:extLst>
                  <a:ext uri="{FF2B5EF4-FFF2-40B4-BE49-F238E27FC236}">
                    <a16:creationId xmlns:a16="http://schemas.microsoft.com/office/drawing/2014/main" id="{6A88BCD4-67D2-69AC-9C8C-EBC77DB37B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9" name="Line 518">
                <a:extLst>
                  <a:ext uri="{FF2B5EF4-FFF2-40B4-BE49-F238E27FC236}">
                    <a16:creationId xmlns:a16="http://schemas.microsoft.com/office/drawing/2014/main" id="{AB5A8693-C263-63CD-3E4F-7E90BE0686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0" name="Line 519">
                <a:extLst>
                  <a:ext uri="{FF2B5EF4-FFF2-40B4-BE49-F238E27FC236}">
                    <a16:creationId xmlns:a16="http://schemas.microsoft.com/office/drawing/2014/main" id="{15AEAB44-7400-6E85-C18B-D6BD9128F1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1" name="Line 520">
                <a:extLst>
                  <a:ext uri="{FF2B5EF4-FFF2-40B4-BE49-F238E27FC236}">
                    <a16:creationId xmlns:a16="http://schemas.microsoft.com/office/drawing/2014/main" id="{78457778-08E1-1470-B229-E053B4FA58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2" name="Line 521">
                <a:extLst>
                  <a:ext uri="{FF2B5EF4-FFF2-40B4-BE49-F238E27FC236}">
                    <a16:creationId xmlns:a16="http://schemas.microsoft.com/office/drawing/2014/main" id="{50669562-60F7-17C5-2DEA-66AC6102A0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3" name="Line 522">
                <a:extLst>
                  <a:ext uri="{FF2B5EF4-FFF2-40B4-BE49-F238E27FC236}">
                    <a16:creationId xmlns:a16="http://schemas.microsoft.com/office/drawing/2014/main" id="{77A16256-67F8-65C0-1CFB-FDC11BFEC9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4" name="Line 523">
                <a:extLst>
                  <a:ext uri="{FF2B5EF4-FFF2-40B4-BE49-F238E27FC236}">
                    <a16:creationId xmlns:a16="http://schemas.microsoft.com/office/drawing/2014/main" id="{9D346C1F-FCDD-F93D-EE59-FA388B91A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5" name="Line 524">
                <a:extLst>
                  <a:ext uri="{FF2B5EF4-FFF2-40B4-BE49-F238E27FC236}">
                    <a16:creationId xmlns:a16="http://schemas.microsoft.com/office/drawing/2014/main" id="{BDEE06F8-CF2E-0FA9-005F-BF9051AD87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6" name="Line 525">
                <a:extLst>
                  <a:ext uri="{FF2B5EF4-FFF2-40B4-BE49-F238E27FC236}">
                    <a16:creationId xmlns:a16="http://schemas.microsoft.com/office/drawing/2014/main" id="{38E05A1B-94C1-03B8-1655-DA14F85A06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7" name="Line 526">
                <a:extLst>
                  <a:ext uri="{FF2B5EF4-FFF2-40B4-BE49-F238E27FC236}">
                    <a16:creationId xmlns:a16="http://schemas.microsoft.com/office/drawing/2014/main" id="{4B50394F-92CB-010F-4020-5529ACF7C0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8" name="Line 527">
                <a:extLst>
                  <a:ext uri="{FF2B5EF4-FFF2-40B4-BE49-F238E27FC236}">
                    <a16:creationId xmlns:a16="http://schemas.microsoft.com/office/drawing/2014/main" id="{3CDBA3B7-4543-FF2A-51EA-8CE4581AA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9" name="Line 528">
                <a:extLst>
                  <a:ext uri="{FF2B5EF4-FFF2-40B4-BE49-F238E27FC236}">
                    <a16:creationId xmlns:a16="http://schemas.microsoft.com/office/drawing/2014/main" id="{BF69E8F3-23F4-B506-D315-37003B0394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0" name="Line 529">
                <a:extLst>
                  <a:ext uri="{FF2B5EF4-FFF2-40B4-BE49-F238E27FC236}">
                    <a16:creationId xmlns:a16="http://schemas.microsoft.com/office/drawing/2014/main" id="{2F8546D1-1208-8091-367E-71C9EABC8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1" name="Line 530">
                <a:extLst>
                  <a:ext uri="{FF2B5EF4-FFF2-40B4-BE49-F238E27FC236}">
                    <a16:creationId xmlns:a16="http://schemas.microsoft.com/office/drawing/2014/main" id="{094678B4-4303-005A-4140-B51B7499AB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2" name="Line 531">
                <a:extLst>
                  <a:ext uri="{FF2B5EF4-FFF2-40B4-BE49-F238E27FC236}">
                    <a16:creationId xmlns:a16="http://schemas.microsoft.com/office/drawing/2014/main" id="{FF38DFD3-19DC-060D-707C-CFF1B0D964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3" name="Line 532">
                <a:extLst>
                  <a:ext uri="{FF2B5EF4-FFF2-40B4-BE49-F238E27FC236}">
                    <a16:creationId xmlns:a16="http://schemas.microsoft.com/office/drawing/2014/main" id="{5AAB93DF-906B-2EE1-5C9F-1C12DBCBB8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4" name="Line 533">
                <a:extLst>
                  <a:ext uri="{FF2B5EF4-FFF2-40B4-BE49-F238E27FC236}">
                    <a16:creationId xmlns:a16="http://schemas.microsoft.com/office/drawing/2014/main" id="{322B3E84-5670-C0E7-4979-41047C4B8C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5" name="Line 534">
                <a:extLst>
                  <a:ext uri="{FF2B5EF4-FFF2-40B4-BE49-F238E27FC236}">
                    <a16:creationId xmlns:a16="http://schemas.microsoft.com/office/drawing/2014/main" id="{D8B1ECF9-F1C3-6118-4EB8-B69D2D55A6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6" name="Line 535">
                <a:extLst>
                  <a:ext uri="{FF2B5EF4-FFF2-40B4-BE49-F238E27FC236}">
                    <a16:creationId xmlns:a16="http://schemas.microsoft.com/office/drawing/2014/main" id="{8679B699-5A03-EFE2-F55D-BE9EA24EDB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7" name="Line 536">
                <a:extLst>
                  <a:ext uri="{FF2B5EF4-FFF2-40B4-BE49-F238E27FC236}">
                    <a16:creationId xmlns:a16="http://schemas.microsoft.com/office/drawing/2014/main" id="{DFA8101B-14B6-FAA8-1847-11B687A90E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8" name="Line 537">
                <a:extLst>
                  <a:ext uri="{FF2B5EF4-FFF2-40B4-BE49-F238E27FC236}">
                    <a16:creationId xmlns:a16="http://schemas.microsoft.com/office/drawing/2014/main" id="{EFEBACEF-773B-9752-6738-90F30A488F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9" name="Line 538">
                <a:extLst>
                  <a:ext uri="{FF2B5EF4-FFF2-40B4-BE49-F238E27FC236}">
                    <a16:creationId xmlns:a16="http://schemas.microsoft.com/office/drawing/2014/main" id="{EF876171-D178-4894-F3F7-49B4B1BBAA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0" name="Line 539">
                <a:extLst>
                  <a:ext uri="{FF2B5EF4-FFF2-40B4-BE49-F238E27FC236}">
                    <a16:creationId xmlns:a16="http://schemas.microsoft.com/office/drawing/2014/main" id="{0D52E793-3648-055D-C02D-CC623E896D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1" name="Line 540">
                <a:extLst>
                  <a:ext uri="{FF2B5EF4-FFF2-40B4-BE49-F238E27FC236}">
                    <a16:creationId xmlns:a16="http://schemas.microsoft.com/office/drawing/2014/main" id="{178BA974-BD7F-DD8A-16D2-DD08A2D544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2" name="Line 541">
                <a:extLst>
                  <a:ext uri="{FF2B5EF4-FFF2-40B4-BE49-F238E27FC236}">
                    <a16:creationId xmlns:a16="http://schemas.microsoft.com/office/drawing/2014/main" id="{4E9697B0-9F00-6D61-A115-EFAE532FE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3" name="Line 542">
                <a:extLst>
                  <a:ext uri="{FF2B5EF4-FFF2-40B4-BE49-F238E27FC236}">
                    <a16:creationId xmlns:a16="http://schemas.microsoft.com/office/drawing/2014/main" id="{B6E49964-DFEC-31EB-2F38-B34E3877FC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4" name="Line 543">
                <a:extLst>
                  <a:ext uri="{FF2B5EF4-FFF2-40B4-BE49-F238E27FC236}">
                    <a16:creationId xmlns:a16="http://schemas.microsoft.com/office/drawing/2014/main" id="{D2D4F08D-A810-58C2-EFB3-5FB0805F36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5" name="Line 544">
                <a:extLst>
                  <a:ext uri="{FF2B5EF4-FFF2-40B4-BE49-F238E27FC236}">
                    <a16:creationId xmlns:a16="http://schemas.microsoft.com/office/drawing/2014/main" id="{4F1E384E-019F-173E-05C9-EB184A8488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6" name="Line 545">
                <a:extLst>
                  <a:ext uri="{FF2B5EF4-FFF2-40B4-BE49-F238E27FC236}">
                    <a16:creationId xmlns:a16="http://schemas.microsoft.com/office/drawing/2014/main" id="{24500557-0CDD-A094-88B3-0D3964CD36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7" name="Line 546">
                <a:extLst>
                  <a:ext uri="{FF2B5EF4-FFF2-40B4-BE49-F238E27FC236}">
                    <a16:creationId xmlns:a16="http://schemas.microsoft.com/office/drawing/2014/main" id="{837B0A6E-5D39-537C-7206-8F5141FF1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8" name="Line 547">
                <a:extLst>
                  <a:ext uri="{FF2B5EF4-FFF2-40B4-BE49-F238E27FC236}">
                    <a16:creationId xmlns:a16="http://schemas.microsoft.com/office/drawing/2014/main" id="{352D056F-3D93-B016-A1F8-67895ADEAF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9" name="Line 548">
                <a:extLst>
                  <a:ext uri="{FF2B5EF4-FFF2-40B4-BE49-F238E27FC236}">
                    <a16:creationId xmlns:a16="http://schemas.microsoft.com/office/drawing/2014/main" id="{1DF2B042-16EE-217D-D4F3-321BF5348B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0" name="Line 549">
                <a:extLst>
                  <a:ext uri="{FF2B5EF4-FFF2-40B4-BE49-F238E27FC236}">
                    <a16:creationId xmlns:a16="http://schemas.microsoft.com/office/drawing/2014/main" id="{9976A0D9-F1F6-1CE0-F32D-BD1F0A5B36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1" name="Line 550">
                <a:extLst>
                  <a:ext uri="{FF2B5EF4-FFF2-40B4-BE49-F238E27FC236}">
                    <a16:creationId xmlns:a16="http://schemas.microsoft.com/office/drawing/2014/main" id="{A2A56FB0-BFC2-A3CF-E5A1-B7659E05CB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2" name="Line 551">
                <a:extLst>
                  <a:ext uri="{FF2B5EF4-FFF2-40B4-BE49-F238E27FC236}">
                    <a16:creationId xmlns:a16="http://schemas.microsoft.com/office/drawing/2014/main" id="{1CDCAB8C-111E-4F43-A7E6-B1A9E13D16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3" name="Line 552">
                <a:extLst>
                  <a:ext uri="{FF2B5EF4-FFF2-40B4-BE49-F238E27FC236}">
                    <a16:creationId xmlns:a16="http://schemas.microsoft.com/office/drawing/2014/main" id="{A2341D50-9A2D-CAD0-5D01-AACD6E12B7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4" name="Line 553">
                <a:extLst>
                  <a:ext uri="{FF2B5EF4-FFF2-40B4-BE49-F238E27FC236}">
                    <a16:creationId xmlns:a16="http://schemas.microsoft.com/office/drawing/2014/main" id="{AA35EB07-A93C-43BA-0203-2A50D56E43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5" name="Line 554">
                <a:extLst>
                  <a:ext uri="{FF2B5EF4-FFF2-40B4-BE49-F238E27FC236}">
                    <a16:creationId xmlns:a16="http://schemas.microsoft.com/office/drawing/2014/main" id="{41FE5DC4-0C89-5ABA-746A-6AE8C152B4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6" name="Line 555">
                <a:extLst>
                  <a:ext uri="{FF2B5EF4-FFF2-40B4-BE49-F238E27FC236}">
                    <a16:creationId xmlns:a16="http://schemas.microsoft.com/office/drawing/2014/main" id="{8C2C7512-99EF-AB42-C58F-C8A4C8F211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7" name="Line 556">
                <a:extLst>
                  <a:ext uri="{FF2B5EF4-FFF2-40B4-BE49-F238E27FC236}">
                    <a16:creationId xmlns:a16="http://schemas.microsoft.com/office/drawing/2014/main" id="{3535B747-9886-9E3C-42A9-11769A2842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8" name="Line 557">
                <a:extLst>
                  <a:ext uri="{FF2B5EF4-FFF2-40B4-BE49-F238E27FC236}">
                    <a16:creationId xmlns:a16="http://schemas.microsoft.com/office/drawing/2014/main" id="{292FA4D5-1DF7-65DA-D019-C6ABF3724E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9" name="Line 558">
                <a:extLst>
                  <a:ext uri="{FF2B5EF4-FFF2-40B4-BE49-F238E27FC236}">
                    <a16:creationId xmlns:a16="http://schemas.microsoft.com/office/drawing/2014/main" id="{0046B688-FA99-5C51-975A-66131BE09E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0" name="Line 559">
                <a:extLst>
                  <a:ext uri="{FF2B5EF4-FFF2-40B4-BE49-F238E27FC236}">
                    <a16:creationId xmlns:a16="http://schemas.microsoft.com/office/drawing/2014/main" id="{9A5DCB4C-3109-C349-7E73-E9164CF971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1" name="Line 560">
                <a:extLst>
                  <a:ext uri="{FF2B5EF4-FFF2-40B4-BE49-F238E27FC236}">
                    <a16:creationId xmlns:a16="http://schemas.microsoft.com/office/drawing/2014/main" id="{D0A54CF6-B36B-0BCE-B05F-EB5B83560E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2" name="Line 561">
                <a:extLst>
                  <a:ext uri="{FF2B5EF4-FFF2-40B4-BE49-F238E27FC236}">
                    <a16:creationId xmlns:a16="http://schemas.microsoft.com/office/drawing/2014/main" id="{7E83B08F-24C1-BE36-DC1C-51E54ED0C5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3" name="Line 562">
                <a:extLst>
                  <a:ext uri="{FF2B5EF4-FFF2-40B4-BE49-F238E27FC236}">
                    <a16:creationId xmlns:a16="http://schemas.microsoft.com/office/drawing/2014/main" id="{4BFA70A1-8216-5942-CFAD-3F5A982FD5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4" name="Line 563">
                <a:extLst>
                  <a:ext uri="{FF2B5EF4-FFF2-40B4-BE49-F238E27FC236}">
                    <a16:creationId xmlns:a16="http://schemas.microsoft.com/office/drawing/2014/main" id="{DFA6498D-9C68-1C8B-DE43-830099DDF4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5" name="Line 564">
                <a:extLst>
                  <a:ext uri="{FF2B5EF4-FFF2-40B4-BE49-F238E27FC236}">
                    <a16:creationId xmlns:a16="http://schemas.microsoft.com/office/drawing/2014/main" id="{A7E0AF85-5D7A-1409-BDB2-051150460C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6" name="Line 565">
                <a:extLst>
                  <a:ext uri="{FF2B5EF4-FFF2-40B4-BE49-F238E27FC236}">
                    <a16:creationId xmlns:a16="http://schemas.microsoft.com/office/drawing/2014/main" id="{CB849098-44E5-5453-6024-EE60952F0C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7" name="Line 566">
                <a:extLst>
                  <a:ext uri="{FF2B5EF4-FFF2-40B4-BE49-F238E27FC236}">
                    <a16:creationId xmlns:a16="http://schemas.microsoft.com/office/drawing/2014/main" id="{E7049D6E-F5E9-1FB3-0501-318E7423F6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8" name="Line 567">
                <a:extLst>
                  <a:ext uri="{FF2B5EF4-FFF2-40B4-BE49-F238E27FC236}">
                    <a16:creationId xmlns:a16="http://schemas.microsoft.com/office/drawing/2014/main" id="{1E213D0F-DCFF-36CF-A2CB-49649E4E54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9" name="Line 568">
                <a:extLst>
                  <a:ext uri="{FF2B5EF4-FFF2-40B4-BE49-F238E27FC236}">
                    <a16:creationId xmlns:a16="http://schemas.microsoft.com/office/drawing/2014/main" id="{174A3BF7-E743-7979-2A19-49E90454B0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0" name="Line 569">
                <a:extLst>
                  <a:ext uri="{FF2B5EF4-FFF2-40B4-BE49-F238E27FC236}">
                    <a16:creationId xmlns:a16="http://schemas.microsoft.com/office/drawing/2014/main" id="{23854E0E-BFAE-227E-1DBD-2415A820E4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1" name="Line 570">
                <a:extLst>
                  <a:ext uri="{FF2B5EF4-FFF2-40B4-BE49-F238E27FC236}">
                    <a16:creationId xmlns:a16="http://schemas.microsoft.com/office/drawing/2014/main" id="{30BE7F1C-2AF6-79F2-C8DD-8FAB6BE0EB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2" name="Line 571">
                <a:extLst>
                  <a:ext uri="{FF2B5EF4-FFF2-40B4-BE49-F238E27FC236}">
                    <a16:creationId xmlns:a16="http://schemas.microsoft.com/office/drawing/2014/main" id="{DCE824A0-F72C-595F-98E9-6099582D1C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3" name="Line 572">
                <a:extLst>
                  <a:ext uri="{FF2B5EF4-FFF2-40B4-BE49-F238E27FC236}">
                    <a16:creationId xmlns:a16="http://schemas.microsoft.com/office/drawing/2014/main" id="{5735C86A-81D4-7F57-14A4-95C8FA4139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4" name="Line 573">
                <a:extLst>
                  <a:ext uri="{FF2B5EF4-FFF2-40B4-BE49-F238E27FC236}">
                    <a16:creationId xmlns:a16="http://schemas.microsoft.com/office/drawing/2014/main" id="{124D4EBA-3D31-14DF-62E7-F8D990A082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5" name="Line 574">
                <a:extLst>
                  <a:ext uri="{FF2B5EF4-FFF2-40B4-BE49-F238E27FC236}">
                    <a16:creationId xmlns:a16="http://schemas.microsoft.com/office/drawing/2014/main" id="{91527D93-1F82-F228-11A3-F8126630DF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6" name="Line 575">
                <a:extLst>
                  <a:ext uri="{FF2B5EF4-FFF2-40B4-BE49-F238E27FC236}">
                    <a16:creationId xmlns:a16="http://schemas.microsoft.com/office/drawing/2014/main" id="{5BA5EF10-E227-2279-9379-E38B34A28A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7" name="Line 576">
                <a:extLst>
                  <a:ext uri="{FF2B5EF4-FFF2-40B4-BE49-F238E27FC236}">
                    <a16:creationId xmlns:a16="http://schemas.microsoft.com/office/drawing/2014/main" id="{2C4004D1-CA22-1AA1-05A8-B8AFCDED78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8" name="Line 577">
                <a:extLst>
                  <a:ext uri="{FF2B5EF4-FFF2-40B4-BE49-F238E27FC236}">
                    <a16:creationId xmlns:a16="http://schemas.microsoft.com/office/drawing/2014/main" id="{8A87A81D-F4BC-EC96-A69A-5914105CA8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9" name="Line 578">
                <a:extLst>
                  <a:ext uri="{FF2B5EF4-FFF2-40B4-BE49-F238E27FC236}">
                    <a16:creationId xmlns:a16="http://schemas.microsoft.com/office/drawing/2014/main" id="{C4012C4C-F4CD-93FA-0155-51852B6B07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0" name="Line 579">
                <a:extLst>
                  <a:ext uri="{FF2B5EF4-FFF2-40B4-BE49-F238E27FC236}">
                    <a16:creationId xmlns:a16="http://schemas.microsoft.com/office/drawing/2014/main" id="{9874AB6F-4263-24D9-DCC9-EB9FA9A293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1" name="Line 580">
                <a:extLst>
                  <a:ext uri="{FF2B5EF4-FFF2-40B4-BE49-F238E27FC236}">
                    <a16:creationId xmlns:a16="http://schemas.microsoft.com/office/drawing/2014/main" id="{8D7BD528-F6FB-99AA-C55F-911F3D1B7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2" name="Line 581">
                <a:extLst>
                  <a:ext uri="{FF2B5EF4-FFF2-40B4-BE49-F238E27FC236}">
                    <a16:creationId xmlns:a16="http://schemas.microsoft.com/office/drawing/2014/main" id="{BE753F91-B1B7-A695-BAEC-8711B48F1D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3" name="Line 582">
                <a:extLst>
                  <a:ext uri="{FF2B5EF4-FFF2-40B4-BE49-F238E27FC236}">
                    <a16:creationId xmlns:a16="http://schemas.microsoft.com/office/drawing/2014/main" id="{0FD80734-7476-64B9-E5FD-D44BC9F337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4" name="Line 583">
                <a:extLst>
                  <a:ext uri="{FF2B5EF4-FFF2-40B4-BE49-F238E27FC236}">
                    <a16:creationId xmlns:a16="http://schemas.microsoft.com/office/drawing/2014/main" id="{0F667A74-25FC-E452-CC87-C0DC7E69AD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5" name="Line 584">
                <a:extLst>
                  <a:ext uri="{FF2B5EF4-FFF2-40B4-BE49-F238E27FC236}">
                    <a16:creationId xmlns:a16="http://schemas.microsoft.com/office/drawing/2014/main" id="{A8056D1C-47B9-F3D9-F74F-88178B4C1F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6" name="Line 585">
                <a:extLst>
                  <a:ext uri="{FF2B5EF4-FFF2-40B4-BE49-F238E27FC236}">
                    <a16:creationId xmlns:a16="http://schemas.microsoft.com/office/drawing/2014/main" id="{9A3A321B-517E-ADDC-5641-C05F32DA54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7" name="Line 586">
                <a:extLst>
                  <a:ext uri="{FF2B5EF4-FFF2-40B4-BE49-F238E27FC236}">
                    <a16:creationId xmlns:a16="http://schemas.microsoft.com/office/drawing/2014/main" id="{844782F1-EF9D-21C8-A649-0BCAFF2B6E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8" name="Line 587">
                <a:extLst>
                  <a:ext uri="{FF2B5EF4-FFF2-40B4-BE49-F238E27FC236}">
                    <a16:creationId xmlns:a16="http://schemas.microsoft.com/office/drawing/2014/main" id="{AC79F167-292B-9631-71DE-45659BDFB6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9" name="Line 588">
                <a:extLst>
                  <a:ext uri="{FF2B5EF4-FFF2-40B4-BE49-F238E27FC236}">
                    <a16:creationId xmlns:a16="http://schemas.microsoft.com/office/drawing/2014/main" id="{E18CF661-E699-DBAD-5DC7-5AA26E497A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0" name="Line 589">
                <a:extLst>
                  <a:ext uri="{FF2B5EF4-FFF2-40B4-BE49-F238E27FC236}">
                    <a16:creationId xmlns:a16="http://schemas.microsoft.com/office/drawing/2014/main" id="{87D4DAD7-E526-989B-BB36-C50E79B27E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1" name="Line 590">
                <a:extLst>
                  <a:ext uri="{FF2B5EF4-FFF2-40B4-BE49-F238E27FC236}">
                    <a16:creationId xmlns:a16="http://schemas.microsoft.com/office/drawing/2014/main" id="{44D1A53D-6EFA-5440-9DD2-B9147B6192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2" name="Line 591">
                <a:extLst>
                  <a:ext uri="{FF2B5EF4-FFF2-40B4-BE49-F238E27FC236}">
                    <a16:creationId xmlns:a16="http://schemas.microsoft.com/office/drawing/2014/main" id="{A61A26FE-05C6-B0EC-2BF9-E920A44AFC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3" name="Line 592">
                <a:extLst>
                  <a:ext uri="{FF2B5EF4-FFF2-40B4-BE49-F238E27FC236}">
                    <a16:creationId xmlns:a16="http://schemas.microsoft.com/office/drawing/2014/main" id="{6CE6FBA3-2867-4A1A-DE30-202F90DE87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4" name="Line 593">
                <a:extLst>
                  <a:ext uri="{FF2B5EF4-FFF2-40B4-BE49-F238E27FC236}">
                    <a16:creationId xmlns:a16="http://schemas.microsoft.com/office/drawing/2014/main" id="{F83657E4-29DB-BDF8-6A19-DA3DBA767B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5" name="Line 594">
                <a:extLst>
                  <a:ext uri="{FF2B5EF4-FFF2-40B4-BE49-F238E27FC236}">
                    <a16:creationId xmlns:a16="http://schemas.microsoft.com/office/drawing/2014/main" id="{F8E04CFF-9B89-05F5-6C0C-6D5F8F8968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6" name="Line 595">
                <a:extLst>
                  <a:ext uri="{FF2B5EF4-FFF2-40B4-BE49-F238E27FC236}">
                    <a16:creationId xmlns:a16="http://schemas.microsoft.com/office/drawing/2014/main" id="{AFEA8664-0433-2507-40A0-EAC83EDE89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7" name="Line 596">
                <a:extLst>
                  <a:ext uri="{FF2B5EF4-FFF2-40B4-BE49-F238E27FC236}">
                    <a16:creationId xmlns:a16="http://schemas.microsoft.com/office/drawing/2014/main" id="{EAE50CFA-461F-1A65-DDA0-239050AE34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8" name="Line 597">
                <a:extLst>
                  <a:ext uri="{FF2B5EF4-FFF2-40B4-BE49-F238E27FC236}">
                    <a16:creationId xmlns:a16="http://schemas.microsoft.com/office/drawing/2014/main" id="{3349E0E8-6B8A-4776-0B95-63228017FB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9" name="Line 598">
                <a:extLst>
                  <a:ext uri="{FF2B5EF4-FFF2-40B4-BE49-F238E27FC236}">
                    <a16:creationId xmlns:a16="http://schemas.microsoft.com/office/drawing/2014/main" id="{F8E53247-667C-FEF8-FF7D-BAC3FA2DED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0" name="Line 599">
                <a:extLst>
                  <a:ext uri="{FF2B5EF4-FFF2-40B4-BE49-F238E27FC236}">
                    <a16:creationId xmlns:a16="http://schemas.microsoft.com/office/drawing/2014/main" id="{28269D5D-2C3B-917D-44E2-D65763BC8A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1" name="Line 600">
                <a:extLst>
                  <a:ext uri="{FF2B5EF4-FFF2-40B4-BE49-F238E27FC236}">
                    <a16:creationId xmlns:a16="http://schemas.microsoft.com/office/drawing/2014/main" id="{3FCE33C0-42AC-2537-59B1-A9F16AC534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2" name="Line 601">
                <a:extLst>
                  <a:ext uri="{FF2B5EF4-FFF2-40B4-BE49-F238E27FC236}">
                    <a16:creationId xmlns:a16="http://schemas.microsoft.com/office/drawing/2014/main" id="{2EB7811E-10DD-F950-E3FD-4E072C74CD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3" name="Line 602">
                <a:extLst>
                  <a:ext uri="{FF2B5EF4-FFF2-40B4-BE49-F238E27FC236}">
                    <a16:creationId xmlns:a16="http://schemas.microsoft.com/office/drawing/2014/main" id="{55C403A0-0BEC-B21E-BFAF-277F1392C1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4" name="Line 603">
                <a:extLst>
                  <a:ext uri="{FF2B5EF4-FFF2-40B4-BE49-F238E27FC236}">
                    <a16:creationId xmlns:a16="http://schemas.microsoft.com/office/drawing/2014/main" id="{1B831505-4570-D7E6-DF63-9AC7190EF3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5" name="Line 604">
                <a:extLst>
                  <a:ext uri="{FF2B5EF4-FFF2-40B4-BE49-F238E27FC236}">
                    <a16:creationId xmlns:a16="http://schemas.microsoft.com/office/drawing/2014/main" id="{EE6F76D2-E606-8FF9-F266-7DD4E51447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6" name="Line 605">
                <a:extLst>
                  <a:ext uri="{FF2B5EF4-FFF2-40B4-BE49-F238E27FC236}">
                    <a16:creationId xmlns:a16="http://schemas.microsoft.com/office/drawing/2014/main" id="{E87E3495-5A9A-AA13-B61B-D4157C4BF6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7" name="Line 606">
                <a:extLst>
                  <a:ext uri="{FF2B5EF4-FFF2-40B4-BE49-F238E27FC236}">
                    <a16:creationId xmlns:a16="http://schemas.microsoft.com/office/drawing/2014/main" id="{E9812D1E-2CC9-9FCD-A33A-165FE622B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9" name="Group 607">
              <a:extLst>
                <a:ext uri="{FF2B5EF4-FFF2-40B4-BE49-F238E27FC236}">
                  <a16:creationId xmlns:a16="http://schemas.microsoft.com/office/drawing/2014/main" id="{ECFE267D-CA1E-C494-84B3-EDE2E90F4AA2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12966071" y="1105098"/>
              <a:ext cx="6145054" cy="3600000"/>
              <a:chOff x="1079" y="768"/>
              <a:chExt cx="1381" cy="3035"/>
            </a:xfrm>
          </p:grpSpPr>
          <p:sp>
            <p:nvSpPr>
              <p:cNvPr id="10" name="Line 428">
                <a:extLst>
                  <a:ext uri="{FF2B5EF4-FFF2-40B4-BE49-F238E27FC236}">
                    <a16:creationId xmlns:a16="http://schemas.microsoft.com/office/drawing/2014/main" id="{E4DE0FB5-7998-6654-EAA6-7ED265AA61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" name="Line 429">
                <a:extLst>
                  <a:ext uri="{FF2B5EF4-FFF2-40B4-BE49-F238E27FC236}">
                    <a16:creationId xmlns:a16="http://schemas.microsoft.com/office/drawing/2014/main" id="{8C12322B-6942-A79B-1A1A-07FA11A510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" name="Line 430">
                <a:extLst>
                  <a:ext uri="{FF2B5EF4-FFF2-40B4-BE49-F238E27FC236}">
                    <a16:creationId xmlns:a16="http://schemas.microsoft.com/office/drawing/2014/main" id="{87DF42B7-AA4F-CE05-5E34-4822F11A24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" name="Line 431">
                <a:extLst>
                  <a:ext uri="{FF2B5EF4-FFF2-40B4-BE49-F238E27FC236}">
                    <a16:creationId xmlns:a16="http://schemas.microsoft.com/office/drawing/2014/main" id="{0AE55E54-1720-8E03-C287-AD49A5D0C9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" name="Line 432">
                <a:extLst>
                  <a:ext uri="{FF2B5EF4-FFF2-40B4-BE49-F238E27FC236}">
                    <a16:creationId xmlns:a16="http://schemas.microsoft.com/office/drawing/2014/main" id="{B4FAB074-BABB-1BD7-AEA6-36526A8CC1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" name="Line 433">
                <a:extLst>
                  <a:ext uri="{FF2B5EF4-FFF2-40B4-BE49-F238E27FC236}">
                    <a16:creationId xmlns:a16="http://schemas.microsoft.com/office/drawing/2014/main" id="{A4FB7B4B-868E-18DA-5A11-1D6E3DD84A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" name="Line 434">
                <a:extLst>
                  <a:ext uri="{FF2B5EF4-FFF2-40B4-BE49-F238E27FC236}">
                    <a16:creationId xmlns:a16="http://schemas.microsoft.com/office/drawing/2014/main" id="{F072C067-E40B-CB15-6C5A-D8B6181E10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" name="Line 435">
                <a:extLst>
                  <a:ext uri="{FF2B5EF4-FFF2-40B4-BE49-F238E27FC236}">
                    <a16:creationId xmlns:a16="http://schemas.microsoft.com/office/drawing/2014/main" id="{4550D47E-7D9B-09C5-DF72-C5D8BF204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" name="Line 436">
                <a:extLst>
                  <a:ext uri="{FF2B5EF4-FFF2-40B4-BE49-F238E27FC236}">
                    <a16:creationId xmlns:a16="http://schemas.microsoft.com/office/drawing/2014/main" id="{CAB6F078-3193-5306-02B6-5CD302B683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" name="Line 437">
                <a:extLst>
                  <a:ext uri="{FF2B5EF4-FFF2-40B4-BE49-F238E27FC236}">
                    <a16:creationId xmlns:a16="http://schemas.microsoft.com/office/drawing/2014/main" id="{CA1C3F9C-AE25-1542-347E-A5FC0DE16D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" name="Line 438">
                <a:extLst>
                  <a:ext uri="{FF2B5EF4-FFF2-40B4-BE49-F238E27FC236}">
                    <a16:creationId xmlns:a16="http://schemas.microsoft.com/office/drawing/2014/main" id="{A818B630-B566-1B3C-1EEF-026FF9C5B6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" name="Line 439">
                <a:extLst>
                  <a:ext uri="{FF2B5EF4-FFF2-40B4-BE49-F238E27FC236}">
                    <a16:creationId xmlns:a16="http://schemas.microsoft.com/office/drawing/2014/main" id="{3947A211-35B2-FDC0-920D-AB77CD213D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" name="Line 440">
                <a:extLst>
                  <a:ext uri="{FF2B5EF4-FFF2-40B4-BE49-F238E27FC236}">
                    <a16:creationId xmlns:a16="http://schemas.microsoft.com/office/drawing/2014/main" id="{AFFD3B9C-F2F1-0BF5-298F-0BB9510C3A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" name="Line 441">
                <a:extLst>
                  <a:ext uri="{FF2B5EF4-FFF2-40B4-BE49-F238E27FC236}">
                    <a16:creationId xmlns:a16="http://schemas.microsoft.com/office/drawing/2014/main" id="{145F7B55-3B34-2EB3-9056-8E9BC7E45E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" name="Line 442">
                <a:extLst>
                  <a:ext uri="{FF2B5EF4-FFF2-40B4-BE49-F238E27FC236}">
                    <a16:creationId xmlns:a16="http://schemas.microsoft.com/office/drawing/2014/main" id="{282F4736-220A-8050-AED5-1E311C68C8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" name="Line 443">
                <a:extLst>
                  <a:ext uri="{FF2B5EF4-FFF2-40B4-BE49-F238E27FC236}">
                    <a16:creationId xmlns:a16="http://schemas.microsoft.com/office/drawing/2014/main" id="{129C6FC9-7A51-603D-5D4A-BE4FF50129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" name="Line 444">
                <a:extLst>
                  <a:ext uri="{FF2B5EF4-FFF2-40B4-BE49-F238E27FC236}">
                    <a16:creationId xmlns:a16="http://schemas.microsoft.com/office/drawing/2014/main" id="{2769B1AE-2975-373F-47DD-F5083EEF46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" name="Line 445">
                <a:extLst>
                  <a:ext uri="{FF2B5EF4-FFF2-40B4-BE49-F238E27FC236}">
                    <a16:creationId xmlns:a16="http://schemas.microsoft.com/office/drawing/2014/main" id="{088DFAE0-8B73-DEA6-B72A-EBA66742B5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" name="Line 446">
                <a:extLst>
                  <a:ext uri="{FF2B5EF4-FFF2-40B4-BE49-F238E27FC236}">
                    <a16:creationId xmlns:a16="http://schemas.microsoft.com/office/drawing/2014/main" id="{3B35F055-9359-E26B-FB56-56C42376E6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" name="Line 447">
                <a:extLst>
                  <a:ext uri="{FF2B5EF4-FFF2-40B4-BE49-F238E27FC236}">
                    <a16:creationId xmlns:a16="http://schemas.microsoft.com/office/drawing/2014/main" id="{ABAB3831-BD95-8C6C-6115-82FA6D8DD4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" name="Line 448">
                <a:extLst>
                  <a:ext uri="{FF2B5EF4-FFF2-40B4-BE49-F238E27FC236}">
                    <a16:creationId xmlns:a16="http://schemas.microsoft.com/office/drawing/2014/main" id="{B3F682A7-04A0-D780-2DB4-FF8CE981DF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" name="Line 449">
                <a:extLst>
                  <a:ext uri="{FF2B5EF4-FFF2-40B4-BE49-F238E27FC236}">
                    <a16:creationId xmlns:a16="http://schemas.microsoft.com/office/drawing/2014/main" id="{DF533315-A729-427A-1FB5-B54DF52D0F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" name="Line 450">
                <a:extLst>
                  <a:ext uri="{FF2B5EF4-FFF2-40B4-BE49-F238E27FC236}">
                    <a16:creationId xmlns:a16="http://schemas.microsoft.com/office/drawing/2014/main" id="{A4E35C84-9E37-45AB-E5B8-BF1A1C4F25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" name="Line 451">
                <a:extLst>
                  <a:ext uri="{FF2B5EF4-FFF2-40B4-BE49-F238E27FC236}">
                    <a16:creationId xmlns:a16="http://schemas.microsoft.com/office/drawing/2014/main" id="{0090480A-B99C-771B-446E-55C3EB2F11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" name="Line 452">
                <a:extLst>
                  <a:ext uri="{FF2B5EF4-FFF2-40B4-BE49-F238E27FC236}">
                    <a16:creationId xmlns:a16="http://schemas.microsoft.com/office/drawing/2014/main" id="{D229E235-B489-4AD3-C199-BA2979A88F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" name="Line 453">
                <a:extLst>
                  <a:ext uri="{FF2B5EF4-FFF2-40B4-BE49-F238E27FC236}">
                    <a16:creationId xmlns:a16="http://schemas.microsoft.com/office/drawing/2014/main" id="{B96B7669-2D46-734E-241B-D0ECC7A02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" name="Line 454">
                <a:extLst>
                  <a:ext uri="{FF2B5EF4-FFF2-40B4-BE49-F238E27FC236}">
                    <a16:creationId xmlns:a16="http://schemas.microsoft.com/office/drawing/2014/main" id="{5BFCA14C-5436-39BA-D92C-ACFCD70AA1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" name="Line 455">
                <a:extLst>
                  <a:ext uri="{FF2B5EF4-FFF2-40B4-BE49-F238E27FC236}">
                    <a16:creationId xmlns:a16="http://schemas.microsoft.com/office/drawing/2014/main" id="{61904460-8322-0F5C-F86A-26FC77737F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" name="Line 456">
                <a:extLst>
                  <a:ext uri="{FF2B5EF4-FFF2-40B4-BE49-F238E27FC236}">
                    <a16:creationId xmlns:a16="http://schemas.microsoft.com/office/drawing/2014/main" id="{B196E43E-F8EB-88C5-B5BA-E5971C0E7A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" name="Line 457">
                <a:extLst>
                  <a:ext uri="{FF2B5EF4-FFF2-40B4-BE49-F238E27FC236}">
                    <a16:creationId xmlns:a16="http://schemas.microsoft.com/office/drawing/2014/main" id="{462D6E31-5F8D-2A57-A4C0-9BA6667A78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" name="Line 458">
                <a:extLst>
                  <a:ext uri="{FF2B5EF4-FFF2-40B4-BE49-F238E27FC236}">
                    <a16:creationId xmlns:a16="http://schemas.microsoft.com/office/drawing/2014/main" id="{18AF2970-5F46-461E-B5C3-C71B684AC7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" name="Line 459">
                <a:extLst>
                  <a:ext uri="{FF2B5EF4-FFF2-40B4-BE49-F238E27FC236}">
                    <a16:creationId xmlns:a16="http://schemas.microsoft.com/office/drawing/2014/main" id="{CE0A0E94-A196-13BC-9D86-37AAB6619D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" name="Line 460">
                <a:extLst>
                  <a:ext uri="{FF2B5EF4-FFF2-40B4-BE49-F238E27FC236}">
                    <a16:creationId xmlns:a16="http://schemas.microsoft.com/office/drawing/2014/main" id="{F49FAE48-C376-E2E8-8F1C-33C977B389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" name="Line 461">
                <a:extLst>
                  <a:ext uri="{FF2B5EF4-FFF2-40B4-BE49-F238E27FC236}">
                    <a16:creationId xmlns:a16="http://schemas.microsoft.com/office/drawing/2014/main" id="{661C9969-4156-B87A-C649-8099B3B582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" name="Line 462">
                <a:extLst>
                  <a:ext uri="{FF2B5EF4-FFF2-40B4-BE49-F238E27FC236}">
                    <a16:creationId xmlns:a16="http://schemas.microsoft.com/office/drawing/2014/main" id="{5BACED1F-DFE9-311D-F9F5-D06BE5D9EA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" name="Line 463">
                <a:extLst>
                  <a:ext uri="{FF2B5EF4-FFF2-40B4-BE49-F238E27FC236}">
                    <a16:creationId xmlns:a16="http://schemas.microsoft.com/office/drawing/2014/main" id="{9CB926B4-7127-168C-9350-812236BEED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" name="Line 464">
                <a:extLst>
                  <a:ext uri="{FF2B5EF4-FFF2-40B4-BE49-F238E27FC236}">
                    <a16:creationId xmlns:a16="http://schemas.microsoft.com/office/drawing/2014/main" id="{5C4F9C17-3E4E-A507-92C0-06D72AFFD5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" name="Line 465">
                <a:extLst>
                  <a:ext uri="{FF2B5EF4-FFF2-40B4-BE49-F238E27FC236}">
                    <a16:creationId xmlns:a16="http://schemas.microsoft.com/office/drawing/2014/main" id="{758E4803-1C4D-2A52-D93A-24E82C77F9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" name="Line 466">
                <a:extLst>
                  <a:ext uri="{FF2B5EF4-FFF2-40B4-BE49-F238E27FC236}">
                    <a16:creationId xmlns:a16="http://schemas.microsoft.com/office/drawing/2014/main" id="{4DD2F225-E297-D4A1-2A0F-45022AC2E0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" name="Line 467">
                <a:extLst>
                  <a:ext uri="{FF2B5EF4-FFF2-40B4-BE49-F238E27FC236}">
                    <a16:creationId xmlns:a16="http://schemas.microsoft.com/office/drawing/2014/main" id="{68B6759D-0463-25BD-1007-F38F47D07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" name="Line 468">
                <a:extLst>
                  <a:ext uri="{FF2B5EF4-FFF2-40B4-BE49-F238E27FC236}">
                    <a16:creationId xmlns:a16="http://schemas.microsoft.com/office/drawing/2014/main" id="{7DDF5E68-6013-93CA-7BCC-A2C3705EF0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" name="Line 469">
                <a:extLst>
                  <a:ext uri="{FF2B5EF4-FFF2-40B4-BE49-F238E27FC236}">
                    <a16:creationId xmlns:a16="http://schemas.microsoft.com/office/drawing/2014/main" id="{4C298735-2B2F-3D7E-4CBE-D3761E476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" name="Line 470">
                <a:extLst>
                  <a:ext uri="{FF2B5EF4-FFF2-40B4-BE49-F238E27FC236}">
                    <a16:creationId xmlns:a16="http://schemas.microsoft.com/office/drawing/2014/main" id="{01B570A9-860B-AD01-9BAF-6FD25BAD38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" name="Line 471">
                <a:extLst>
                  <a:ext uri="{FF2B5EF4-FFF2-40B4-BE49-F238E27FC236}">
                    <a16:creationId xmlns:a16="http://schemas.microsoft.com/office/drawing/2014/main" id="{2485A730-014E-754C-A4F1-CA497FDA46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" name="Line 472">
                <a:extLst>
                  <a:ext uri="{FF2B5EF4-FFF2-40B4-BE49-F238E27FC236}">
                    <a16:creationId xmlns:a16="http://schemas.microsoft.com/office/drawing/2014/main" id="{F6CB1BB0-8896-58D7-BF72-4926906D15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" name="Line 473">
                <a:extLst>
                  <a:ext uri="{FF2B5EF4-FFF2-40B4-BE49-F238E27FC236}">
                    <a16:creationId xmlns:a16="http://schemas.microsoft.com/office/drawing/2014/main" id="{E49287B2-44BA-8D75-D40E-91139E290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" name="Line 474">
                <a:extLst>
                  <a:ext uri="{FF2B5EF4-FFF2-40B4-BE49-F238E27FC236}">
                    <a16:creationId xmlns:a16="http://schemas.microsoft.com/office/drawing/2014/main" id="{2BFC255E-2D68-5D7E-4B50-5829C878E0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" name="Line 475">
                <a:extLst>
                  <a:ext uri="{FF2B5EF4-FFF2-40B4-BE49-F238E27FC236}">
                    <a16:creationId xmlns:a16="http://schemas.microsoft.com/office/drawing/2014/main" id="{49006554-32E7-F8F8-B1BD-899376B6D6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" name="Line 476">
                <a:extLst>
                  <a:ext uri="{FF2B5EF4-FFF2-40B4-BE49-F238E27FC236}">
                    <a16:creationId xmlns:a16="http://schemas.microsoft.com/office/drawing/2014/main" id="{CAF08B58-5B2F-C0D4-EAC9-F5D45DECE1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" name="Line 477">
                <a:extLst>
                  <a:ext uri="{FF2B5EF4-FFF2-40B4-BE49-F238E27FC236}">
                    <a16:creationId xmlns:a16="http://schemas.microsoft.com/office/drawing/2014/main" id="{73C2E485-9AE5-9FB4-8906-218C6E882A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" name="Line 478">
                <a:extLst>
                  <a:ext uri="{FF2B5EF4-FFF2-40B4-BE49-F238E27FC236}">
                    <a16:creationId xmlns:a16="http://schemas.microsoft.com/office/drawing/2014/main" id="{5C63819C-A956-B730-D416-4EDE3FF33E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" name="Line 479">
                <a:extLst>
                  <a:ext uri="{FF2B5EF4-FFF2-40B4-BE49-F238E27FC236}">
                    <a16:creationId xmlns:a16="http://schemas.microsoft.com/office/drawing/2014/main" id="{AD43A3E5-82A5-5F0D-4411-58B6E891D2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" name="Line 480">
                <a:extLst>
                  <a:ext uri="{FF2B5EF4-FFF2-40B4-BE49-F238E27FC236}">
                    <a16:creationId xmlns:a16="http://schemas.microsoft.com/office/drawing/2014/main" id="{6BB635FE-EA8C-1CAA-3DBF-211A698623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" name="Line 481">
                <a:extLst>
                  <a:ext uri="{FF2B5EF4-FFF2-40B4-BE49-F238E27FC236}">
                    <a16:creationId xmlns:a16="http://schemas.microsoft.com/office/drawing/2014/main" id="{BB49F23C-9F66-DC67-A4BD-ECC3FC81FE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" name="Line 482">
                <a:extLst>
                  <a:ext uri="{FF2B5EF4-FFF2-40B4-BE49-F238E27FC236}">
                    <a16:creationId xmlns:a16="http://schemas.microsoft.com/office/drawing/2014/main" id="{BCAC2FEA-394A-6671-852B-4F3119EE29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" name="Line 483">
                <a:extLst>
                  <a:ext uri="{FF2B5EF4-FFF2-40B4-BE49-F238E27FC236}">
                    <a16:creationId xmlns:a16="http://schemas.microsoft.com/office/drawing/2014/main" id="{79F4732F-1AAF-59FE-AA22-DACCB83FCA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" name="Line 484">
                <a:extLst>
                  <a:ext uri="{FF2B5EF4-FFF2-40B4-BE49-F238E27FC236}">
                    <a16:creationId xmlns:a16="http://schemas.microsoft.com/office/drawing/2014/main" id="{BEF2A711-125C-C324-674B-62764A1F8A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" name="Line 485">
                <a:extLst>
                  <a:ext uri="{FF2B5EF4-FFF2-40B4-BE49-F238E27FC236}">
                    <a16:creationId xmlns:a16="http://schemas.microsoft.com/office/drawing/2014/main" id="{17BD62A7-99F0-99DD-4885-0EC2B640E7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" name="Line 486">
                <a:extLst>
                  <a:ext uri="{FF2B5EF4-FFF2-40B4-BE49-F238E27FC236}">
                    <a16:creationId xmlns:a16="http://schemas.microsoft.com/office/drawing/2014/main" id="{04311583-EAF7-B7C3-4172-FF928C106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" name="Line 487">
                <a:extLst>
                  <a:ext uri="{FF2B5EF4-FFF2-40B4-BE49-F238E27FC236}">
                    <a16:creationId xmlns:a16="http://schemas.microsoft.com/office/drawing/2014/main" id="{509F88C1-B7EB-2307-B1D1-9F88D0CF57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" name="Line 488">
                <a:extLst>
                  <a:ext uri="{FF2B5EF4-FFF2-40B4-BE49-F238E27FC236}">
                    <a16:creationId xmlns:a16="http://schemas.microsoft.com/office/drawing/2014/main" id="{701180D5-7A2C-D40C-9941-F2F8DF1A42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" name="Line 489">
                <a:extLst>
                  <a:ext uri="{FF2B5EF4-FFF2-40B4-BE49-F238E27FC236}">
                    <a16:creationId xmlns:a16="http://schemas.microsoft.com/office/drawing/2014/main" id="{032211A5-ABC4-6F00-8E3C-6B432563A4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" name="Line 490">
                <a:extLst>
                  <a:ext uri="{FF2B5EF4-FFF2-40B4-BE49-F238E27FC236}">
                    <a16:creationId xmlns:a16="http://schemas.microsoft.com/office/drawing/2014/main" id="{652FC337-C37B-9C72-2A27-8175BEBB85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3" name="Line 491">
                <a:extLst>
                  <a:ext uri="{FF2B5EF4-FFF2-40B4-BE49-F238E27FC236}">
                    <a16:creationId xmlns:a16="http://schemas.microsoft.com/office/drawing/2014/main" id="{ADF47928-06A4-523A-A3D1-662003FC6A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4" name="Line 492">
                <a:extLst>
                  <a:ext uri="{FF2B5EF4-FFF2-40B4-BE49-F238E27FC236}">
                    <a16:creationId xmlns:a16="http://schemas.microsoft.com/office/drawing/2014/main" id="{8971079C-146B-BBE0-FDD5-C414A39CAC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5" name="Line 493">
                <a:extLst>
                  <a:ext uri="{FF2B5EF4-FFF2-40B4-BE49-F238E27FC236}">
                    <a16:creationId xmlns:a16="http://schemas.microsoft.com/office/drawing/2014/main" id="{27AC30A8-B908-CCB0-FB8A-010804D611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6" name="Line 494">
                <a:extLst>
                  <a:ext uri="{FF2B5EF4-FFF2-40B4-BE49-F238E27FC236}">
                    <a16:creationId xmlns:a16="http://schemas.microsoft.com/office/drawing/2014/main" id="{A75EC242-0026-4DC7-0604-3D03713CAE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7" name="Line 495">
                <a:extLst>
                  <a:ext uri="{FF2B5EF4-FFF2-40B4-BE49-F238E27FC236}">
                    <a16:creationId xmlns:a16="http://schemas.microsoft.com/office/drawing/2014/main" id="{326A0637-54FD-BEDC-1799-C882E93C1C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8" name="Line 496">
                <a:extLst>
                  <a:ext uri="{FF2B5EF4-FFF2-40B4-BE49-F238E27FC236}">
                    <a16:creationId xmlns:a16="http://schemas.microsoft.com/office/drawing/2014/main" id="{336E6C34-3208-F3C8-4916-7B770B4D38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9" name="Line 497">
                <a:extLst>
                  <a:ext uri="{FF2B5EF4-FFF2-40B4-BE49-F238E27FC236}">
                    <a16:creationId xmlns:a16="http://schemas.microsoft.com/office/drawing/2014/main" id="{8699A1C9-1B07-CA55-B8E9-5530AE9FFB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0" name="Line 498">
                <a:extLst>
                  <a:ext uri="{FF2B5EF4-FFF2-40B4-BE49-F238E27FC236}">
                    <a16:creationId xmlns:a16="http://schemas.microsoft.com/office/drawing/2014/main" id="{825692C0-12CB-716C-D83A-1787639A7E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1" name="Line 499">
                <a:extLst>
                  <a:ext uri="{FF2B5EF4-FFF2-40B4-BE49-F238E27FC236}">
                    <a16:creationId xmlns:a16="http://schemas.microsoft.com/office/drawing/2014/main" id="{182AE860-A4EE-6598-9749-5DC50932F5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2" name="Line 500">
                <a:extLst>
                  <a:ext uri="{FF2B5EF4-FFF2-40B4-BE49-F238E27FC236}">
                    <a16:creationId xmlns:a16="http://schemas.microsoft.com/office/drawing/2014/main" id="{366DC23A-ED53-C01D-7621-C4BD42662C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3" name="Line 501">
                <a:extLst>
                  <a:ext uri="{FF2B5EF4-FFF2-40B4-BE49-F238E27FC236}">
                    <a16:creationId xmlns:a16="http://schemas.microsoft.com/office/drawing/2014/main" id="{3C6C2E76-8817-4762-FB8F-FE6DC50BA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4" name="Line 502">
                <a:extLst>
                  <a:ext uri="{FF2B5EF4-FFF2-40B4-BE49-F238E27FC236}">
                    <a16:creationId xmlns:a16="http://schemas.microsoft.com/office/drawing/2014/main" id="{4FACC8AB-D3C8-6872-8A85-04DDE824F5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5" name="Line 503">
                <a:extLst>
                  <a:ext uri="{FF2B5EF4-FFF2-40B4-BE49-F238E27FC236}">
                    <a16:creationId xmlns:a16="http://schemas.microsoft.com/office/drawing/2014/main" id="{4AC934DA-C486-3607-9E19-D6C1B8B7C6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6" name="Line 504">
                <a:extLst>
                  <a:ext uri="{FF2B5EF4-FFF2-40B4-BE49-F238E27FC236}">
                    <a16:creationId xmlns:a16="http://schemas.microsoft.com/office/drawing/2014/main" id="{83421AE7-8FBB-2586-40EA-A4C42558AA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7" name="Line 505">
                <a:extLst>
                  <a:ext uri="{FF2B5EF4-FFF2-40B4-BE49-F238E27FC236}">
                    <a16:creationId xmlns:a16="http://schemas.microsoft.com/office/drawing/2014/main" id="{54D630B3-6261-6B87-44D0-78489E9F76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8" name="Line 506">
                <a:extLst>
                  <a:ext uri="{FF2B5EF4-FFF2-40B4-BE49-F238E27FC236}">
                    <a16:creationId xmlns:a16="http://schemas.microsoft.com/office/drawing/2014/main" id="{D3CDDE46-AAD1-9C8A-A5BB-7FC896E0DB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9" name="Line 507">
                <a:extLst>
                  <a:ext uri="{FF2B5EF4-FFF2-40B4-BE49-F238E27FC236}">
                    <a16:creationId xmlns:a16="http://schemas.microsoft.com/office/drawing/2014/main" id="{295995EE-39C6-24B7-9FC4-2364DD452D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0" name="Line 508">
                <a:extLst>
                  <a:ext uri="{FF2B5EF4-FFF2-40B4-BE49-F238E27FC236}">
                    <a16:creationId xmlns:a16="http://schemas.microsoft.com/office/drawing/2014/main" id="{E47E5712-A4BD-45D5-8F9A-3D404A0A5D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1" name="Line 509">
                <a:extLst>
                  <a:ext uri="{FF2B5EF4-FFF2-40B4-BE49-F238E27FC236}">
                    <a16:creationId xmlns:a16="http://schemas.microsoft.com/office/drawing/2014/main" id="{34889EE9-9569-DEE9-E86C-4BAD735F8F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2" name="Line 510">
                <a:extLst>
                  <a:ext uri="{FF2B5EF4-FFF2-40B4-BE49-F238E27FC236}">
                    <a16:creationId xmlns:a16="http://schemas.microsoft.com/office/drawing/2014/main" id="{6249A731-EE36-8221-6BC9-A95EF7FCE5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3" name="Line 511">
                <a:extLst>
                  <a:ext uri="{FF2B5EF4-FFF2-40B4-BE49-F238E27FC236}">
                    <a16:creationId xmlns:a16="http://schemas.microsoft.com/office/drawing/2014/main" id="{A4BB07FD-EADA-DC1A-0010-2C532E4FAF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4" name="Line 512">
                <a:extLst>
                  <a:ext uri="{FF2B5EF4-FFF2-40B4-BE49-F238E27FC236}">
                    <a16:creationId xmlns:a16="http://schemas.microsoft.com/office/drawing/2014/main" id="{A27F43E8-6617-D688-AD9C-183FB0083A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5" name="Line 513">
                <a:extLst>
                  <a:ext uri="{FF2B5EF4-FFF2-40B4-BE49-F238E27FC236}">
                    <a16:creationId xmlns:a16="http://schemas.microsoft.com/office/drawing/2014/main" id="{0948185D-2CE0-5CBC-5CDA-35CC74A447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6" name="Line 514">
                <a:extLst>
                  <a:ext uri="{FF2B5EF4-FFF2-40B4-BE49-F238E27FC236}">
                    <a16:creationId xmlns:a16="http://schemas.microsoft.com/office/drawing/2014/main" id="{956BF51A-5211-5AE7-CCED-F971B4749A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7" name="Line 515">
                <a:extLst>
                  <a:ext uri="{FF2B5EF4-FFF2-40B4-BE49-F238E27FC236}">
                    <a16:creationId xmlns:a16="http://schemas.microsoft.com/office/drawing/2014/main" id="{4AB0889C-68A9-9E8B-1437-0D00E4BE8E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8" name="Line 516">
                <a:extLst>
                  <a:ext uri="{FF2B5EF4-FFF2-40B4-BE49-F238E27FC236}">
                    <a16:creationId xmlns:a16="http://schemas.microsoft.com/office/drawing/2014/main" id="{6DF3CE91-9962-634E-FBD2-2CF669066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9" name="Line 517">
                <a:extLst>
                  <a:ext uri="{FF2B5EF4-FFF2-40B4-BE49-F238E27FC236}">
                    <a16:creationId xmlns:a16="http://schemas.microsoft.com/office/drawing/2014/main" id="{CA32BD2A-070C-4F0F-C078-3B213C7849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0" name="Line 518">
                <a:extLst>
                  <a:ext uri="{FF2B5EF4-FFF2-40B4-BE49-F238E27FC236}">
                    <a16:creationId xmlns:a16="http://schemas.microsoft.com/office/drawing/2014/main" id="{A1BB29E0-009E-CEFE-DE86-C010852A63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1" name="Line 519">
                <a:extLst>
                  <a:ext uri="{FF2B5EF4-FFF2-40B4-BE49-F238E27FC236}">
                    <a16:creationId xmlns:a16="http://schemas.microsoft.com/office/drawing/2014/main" id="{FFE0AA61-4E5D-85D6-4DC3-55D7EE723A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2" name="Line 520">
                <a:extLst>
                  <a:ext uri="{FF2B5EF4-FFF2-40B4-BE49-F238E27FC236}">
                    <a16:creationId xmlns:a16="http://schemas.microsoft.com/office/drawing/2014/main" id="{23886224-D923-41F5-FED4-18B3197DE8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3" name="Line 521">
                <a:extLst>
                  <a:ext uri="{FF2B5EF4-FFF2-40B4-BE49-F238E27FC236}">
                    <a16:creationId xmlns:a16="http://schemas.microsoft.com/office/drawing/2014/main" id="{30C3B5EF-C653-85BA-5986-BCED980CEF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4" name="Line 522">
                <a:extLst>
                  <a:ext uri="{FF2B5EF4-FFF2-40B4-BE49-F238E27FC236}">
                    <a16:creationId xmlns:a16="http://schemas.microsoft.com/office/drawing/2014/main" id="{78085908-8472-B0AF-D09A-1DBC6D7F53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5" name="Line 523">
                <a:extLst>
                  <a:ext uri="{FF2B5EF4-FFF2-40B4-BE49-F238E27FC236}">
                    <a16:creationId xmlns:a16="http://schemas.microsoft.com/office/drawing/2014/main" id="{4AFF71EE-0749-5F80-2EA4-05F6936A6B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6" name="Line 524">
                <a:extLst>
                  <a:ext uri="{FF2B5EF4-FFF2-40B4-BE49-F238E27FC236}">
                    <a16:creationId xmlns:a16="http://schemas.microsoft.com/office/drawing/2014/main" id="{04AA2E8C-03D5-5927-736D-C0EB7A1659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7" name="Line 525">
                <a:extLst>
                  <a:ext uri="{FF2B5EF4-FFF2-40B4-BE49-F238E27FC236}">
                    <a16:creationId xmlns:a16="http://schemas.microsoft.com/office/drawing/2014/main" id="{B14B8AC8-FE3F-87DF-258A-7F638BED04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8" name="Line 526">
                <a:extLst>
                  <a:ext uri="{FF2B5EF4-FFF2-40B4-BE49-F238E27FC236}">
                    <a16:creationId xmlns:a16="http://schemas.microsoft.com/office/drawing/2014/main" id="{28F8D259-8810-A399-C5DB-2E48CF191E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9" name="Line 527">
                <a:extLst>
                  <a:ext uri="{FF2B5EF4-FFF2-40B4-BE49-F238E27FC236}">
                    <a16:creationId xmlns:a16="http://schemas.microsoft.com/office/drawing/2014/main" id="{C3EF9253-C3A2-6002-6E1B-CC58F4975E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0" name="Line 528">
                <a:extLst>
                  <a:ext uri="{FF2B5EF4-FFF2-40B4-BE49-F238E27FC236}">
                    <a16:creationId xmlns:a16="http://schemas.microsoft.com/office/drawing/2014/main" id="{39275EB6-CBB3-4D0B-5378-949A31CB09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1" name="Line 529">
                <a:extLst>
                  <a:ext uri="{FF2B5EF4-FFF2-40B4-BE49-F238E27FC236}">
                    <a16:creationId xmlns:a16="http://schemas.microsoft.com/office/drawing/2014/main" id="{4F2305AF-24AA-1319-FC18-396738A935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2" name="Line 530">
                <a:extLst>
                  <a:ext uri="{FF2B5EF4-FFF2-40B4-BE49-F238E27FC236}">
                    <a16:creationId xmlns:a16="http://schemas.microsoft.com/office/drawing/2014/main" id="{54DCA5CD-C4B6-7BA3-1C48-6A3BC187DE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3" name="Line 531">
                <a:extLst>
                  <a:ext uri="{FF2B5EF4-FFF2-40B4-BE49-F238E27FC236}">
                    <a16:creationId xmlns:a16="http://schemas.microsoft.com/office/drawing/2014/main" id="{788AAA6A-D0FE-03DA-58B3-D185941C8A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4" name="Line 532">
                <a:extLst>
                  <a:ext uri="{FF2B5EF4-FFF2-40B4-BE49-F238E27FC236}">
                    <a16:creationId xmlns:a16="http://schemas.microsoft.com/office/drawing/2014/main" id="{3DA7FF95-85D9-FE60-579B-81A1E25CA1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5" name="Line 533">
                <a:extLst>
                  <a:ext uri="{FF2B5EF4-FFF2-40B4-BE49-F238E27FC236}">
                    <a16:creationId xmlns:a16="http://schemas.microsoft.com/office/drawing/2014/main" id="{ED495AA4-0192-D02B-3F35-DEF4AAB7AC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6" name="Line 534">
                <a:extLst>
                  <a:ext uri="{FF2B5EF4-FFF2-40B4-BE49-F238E27FC236}">
                    <a16:creationId xmlns:a16="http://schemas.microsoft.com/office/drawing/2014/main" id="{F2667654-0402-F095-B147-B19789BED6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7" name="Line 535">
                <a:extLst>
                  <a:ext uri="{FF2B5EF4-FFF2-40B4-BE49-F238E27FC236}">
                    <a16:creationId xmlns:a16="http://schemas.microsoft.com/office/drawing/2014/main" id="{ACE4E3D9-E849-CCAF-7083-A258057F9A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8" name="Line 536">
                <a:extLst>
                  <a:ext uri="{FF2B5EF4-FFF2-40B4-BE49-F238E27FC236}">
                    <a16:creationId xmlns:a16="http://schemas.microsoft.com/office/drawing/2014/main" id="{136013D9-BE93-26FB-BF61-CA7B74614C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9" name="Line 537">
                <a:extLst>
                  <a:ext uri="{FF2B5EF4-FFF2-40B4-BE49-F238E27FC236}">
                    <a16:creationId xmlns:a16="http://schemas.microsoft.com/office/drawing/2014/main" id="{2A6A17A4-CEE9-5FE5-A821-CBA0D6A04C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0" name="Line 538">
                <a:extLst>
                  <a:ext uri="{FF2B5EF4-FFF2-40B4-BE49-F238E27FC236}">
                    <a16:creationId xmlns:a16="http://schemas.microsoft.com/office/drawing/2014/main" id="{817EF62B-67D5-CDCC-C756-0173066125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1" name="Line 539">
                <a:extLst>
                  <a:ext uri="{FF2B5EF4-FFF2-40B4-BE49-F238E27FC236}">
                    <a16:creationId xmlns:a16="http://schemas.microsoft.com/office/drawing/2014/main" id="{B308DC96-ACFC-3E92-61B0-12B36196E0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2" name="Line 540">
                <a:extLst>
                  <a:ext uri="{FF2B5EF4-FFF2-40B4-BE49-F238E27FC236}">
                    <a16:creationId xmlns:a16="http://schemas.microsoft.com/office/drawing/2014/main" id="{0D1C6632-E2BF-2085-0D44-07ECF82EB2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3" name="Line 541">
                <a:extLst>
                  <a:ext uri="{FF2B5EF4-FFF2-40B4-BE49-F238E27FC236}">
                    <a16:creationId xmlns:a16="http://schemas.microsoft.com/office/drawing/2014/main" id="{10A9BF09-A5F6-C38A-399D-053189F74D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4" name="Line 542">
                <a:extLst>
                  <a:ext uri="{FF2B5EF4-FFF2-40B4-BE49-F238E27FC236}">
                    <a16:creationId xmlns:a16="http://schemas.microsoft.com/office/drawing/2014/main" id="{4B78E4EC-BBEF-491C-397E-778C40CD7E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5" name="Line 543">
                <a:extLst>
                  <a:ext uri="{FF2B5EF4-FFF2-40B4-BE49-F238E27FC236}">
                    <a16:creationId xmlns:a16="http://schemas.microsoft.com/office/drawing/2014/main" id="{D0DC2229-83B5-0D8D-493A-F5227D0F80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6" name="Line 544">
                <a:extLst>
                  <a:ext uri="{FF2B5EF4-FFF2-40B4-BE49-F238E27FC236}">
                    <a16:creationId xmlns:a16="http://schemas.microsoft.com/office/drawing/2014/main" id="{0EF09EE4-F2D3-BB30-A6C9-5C7269DA45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7" name="Line 545">
                <a:extLst>
                  <a:ext uri="{FF2B5EF4-FFF2-40B4-BE49-F238E27FC236}">
                    <a16:creationId xmlns:a16="http://schemas.microsoft.com/office/drawing/2014/main" id="{D567119D-02DE-59FB-4EF0-8C128E2AE3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8" name="Line 546">
                <a:extLst>
                  <a:ext uri="{FF2B5EF4-FFF2-40B4-BE49-F238E27FC236}">
                    <a16:creationId xmlns:a16="http://schemas.microsoft.com/office/drawing/2014/main" id="{7B2FE0E0-E934-61D4-24E0-98C1556798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9" name="Line 547">
                <a:extLst>
                  <a:ext uri="{FF2B5EF4-FFF2-40B4-BE49-F238E27FC236}">
                    <a16:creationId xmlns:a16="http://schemas.microsoft.com/office/drawing/2014/main" id="{2C5BA5A1-48BA-27A6-AC8D-D032C95EAB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0" name="Line 548">
                <a:extLst>
                  <a:ext uri="{FF2B5EF4-FFF2-40B4-BE49-F238E27FC236}">
                    <a16:creationId xmlns:a16="http://schemas.microsoft.com/office/drawing/2014/main" id="{67B3D2BC-974E-40F5-AE6B-A4C2D9DA5C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1" name="Line 549">
                <a:extLst>
                  <a:ext uri="{FF2B5EF4-FFF2-40B4-BE49-F238E27FC236}">
                    <a16:creationId xmlns:a16="http://schemas.microsoft.com/office/drawing/2014/main" id="{4B3F69B1-FD84-5FB8-F917-08E80BF8DE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2" name="Line 550">
                <a:extLst>
                  <a:ext uri="{FF2B5EF4-FFF2-40B4-BE49-F238E27FC236}">
                    <a16:creationId xmlns:a16="http://schemas.microsoft.com/office/drawing/2014/main" id="{38F10876-29E9-D4EF-6A39-CFA8E91F23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3" name="Line 551">
                <a:extLst>
                  <a:ext uri="{FF2B5EF4-FFF2-40B4-BE49-F238E27FC236}">
                    <a16:creationId xmlns:a16="http://schemas.microsoft.com/office/drawing/2014/main" id="{49FC26FE-76AF-7DEA-CD27-FB32940AC2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4" name="Line 552">
                <a:extLst>
                  <a:ext uri="{FF2B5EF4-FFF2-40B4-BE49-F238E27FC236}">
                    <a16:creationId xmlns:a16="http://schemas.microsoft.com/office/drawing/2014/main" id="{E81FC56E-9A8B-F923-CA1E-55B3313660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5" name="Line 553">
                <a:extLst>
                  <a:ext uri="{FF2B5EF4-FFF2-40B4-BE49-F238E27FC236}">
                    <a16:creationId xmlns:a16="http://schemas.microsoft.com/office/drawing/2014/main" id="{5AE21667-21C2-5B2F-D9FB-98DCE0375D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6" name="Line 554">
                <a:extLst>
                  <a:ext uri="{FF2B5EF4-FFF2-40B4-BE49-F238E27FC236}">
                    <a16:creationId xmlns:a16="http://schemas.microsoft.com/office/drawing/2014/main" id="{5345EAD1-0854-F7BC-6C78-F74E53C293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7" name="Line 555">
                <a:extLst>
                  <a:ext uri="{FF2B5EF4-FFF2-40B4-BE49-F238E27FC236}">
                    <a16:creationId xmlns:a16="http://schemas.microsoft.com/office/drawing/2014/main" id="{2AF43AD1-9554-AF4A-F8D4-2F00C7E56E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8" name="Line 556">
                <a:extLst>
                  <a:ext uri="{FF2B5EF4-FFF2-40B4-BE49-F238E27FC236}">
                    <a16:creationId xmlns:a16="http://schemas.microsoft.com/office/drawing/2014/main" id="{CB3B2E92-027B-F96C-6015-8409B4907E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9" name="Line 557">
                <a:extLst>
                  <a:ext uri="{FF2B5EF4-FFF2-40B4-BE49-F238E27FC236}">
                    <a16:creationId xmlns:a16="http://schemas.microsoft.com/office/drawing/2014/main" id="{AA77C396-F6F3-CE9D-4B4C-2F1181BE26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0" name="Line 558">
                <a:extLst>
                  <a:ext uri="{FF2B5EF4-FFF2-40B4-BE49-F238E27FC236}">
                    <a16:creationId xmlns:a16="http://schemas.microsoft.com/office/drawing/2014/main" id="{6B9660B1-A6B6-A6EC-4F16-6E7C6CEF0A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1" name="Line 559">
                <a:extLst>
                  <a:ext uri="{FF2B5EF4-FFF2-40B4-BE49-F238E27FC236}">
                    <a16:creationId xmlns:a16="http://schemas.microsoft.com/office/drawing/2014/main" id="{844A950C-8DDE-4F3A-5228-C5D7E5D910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2" name="Line 560">
                <a:extLst>
                  <a:ext uri="{FF2B5EF4-FFF2-40B4-BE49-F238E27FC236}">
                    <a16:creationId xmlns:a16="http://schemas.microsoft.com/office/drawing/2014/main" id="{13228E3C-D23D-79F2-9310-3CB8A42FF4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3" name="Line 561">
                <a:extLst>
                  <a:ext uri="{FF2B5EF4-FFF2-40B4-BE49-F238E27FC236}">
                    <a16:creationId xmlns:a16="http://schemas.microsoft.com/office/drawing/2014/main" id="{1117054D-A35A-7D6E-34DB-AD83C37D2F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4" name="Line 562">
                <a:extLst>
                  <a:ext uri="{FF2B5EF4-FFF2-40B4-BE49-F238E27FC236}">
                    <a16:creationId xmlns:a16="http://schemas.microsoft.com/office/drawing/2014/main" id="{BA2D2B3F-A0FC-07FA-7A72-82E79CC0A2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5" name="Line 563">
                <a:extLst>
                  <a:ext uri="{FF2B5EF4-FFF2-40B4-BE49-F238E27FC236}">
                    <a16:creationId xmlns:a16="http://schemas.microsoft.com/office/drawing/2014/main" id="{3897BBD1-87A2-105B-6B1C-C2E05411FB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6" name="Line 564">
                <a:extLst>
                  <a:ext uri="{FF2B5EF4-FFF2-40B4-BE49-F238E27FC236}">
                    <a16:creationId xmlns:a16="http://schemas.microsoft.com/office/drawing/2014/main" id="{5E64FDAD-9EDB-DC42-2F95-E695585064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7" name="Line 565">
                <a:extLst>
                  <a:ext uri="{FF2B5EF4-FFF2-40B4-BE49-F238E27FC236}">
                    <a16:creationId xmlns:a16="http://schemas.microsoft.com/office/drawing/2014/main" id="{A89D8678-1105-3507-A355-8DC9213C8F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8" name="Line 566">
                <a:extLst>
                  <a:ext uri="{FF2B5EF4-FFF2-40B4-BE49-F238E27FC236}">
                    <a16:creationId xmlns:a16="http://schemas.microsoft.com/office/drawing/2014/main" id="{073F1DBF-7DF7-8AAB-E156-7A4AA8105B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9" name="Line 567">
                <a:extLst>
                  <a:ext uri="{FF2B5EF4-FFF2-40B4-BE49-F238E27FC236}">
                    <a16:creationId xmlns:a16="http://schemas.microsoft.com/office/drawing/2014/main" id="{1640A63E-C04D-EC46-2A73-33DBF44964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0" name="Line 568">
                <a:extLst>
                  <a:ext uri="{FF2B5EF4-FFF2-40B4-BE49-F238E27FC236}">
                    <a16:creationId xmlns:a16="http://schemas.microsoft.com/office/drawing/2014/main" id="{21955610-2F0A-28EA-0D59-623B23EDE8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1" name="Line 569">
                <a:extLst>
                  <a:ext uri="{FF2B5EF4-FFF2-40B4-BE49-F238E27FC236}">
                    <a16:creationId xmlns:a16="http://schemas.microsoft.com/office/drawing/2014/main" id="{0210FDB7-118B-7F29-F58C-B5CE3872E8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2" name="Line 570">
                <a:extLst>
                  <a:ext uri="{FF2B5EF4-FFF2-40B4-BE49-F238E27FC236}">
                    <a16:creationId xmlns:a16="http://schemas.microsoft.com/office/drawing/2014/main" id="{45B4997A-31DC-96C4-E3C8-D6115475AB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3" name="Line 571">
                <a:extLst>
                  <a:ext uri="{FF2B5EF4-FFF2-40B4-BE49-F238E27FC236}">
                    <a16:creationId xmlns:a16="http://schemas.microsoft.com/office/drawing/2014/main" id="{62613685-A2FF-A3E9-B805-DC92DA37A7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4" name="Line 572">
                <a:extLst>
                  <a:ext uri="{FF2B5EF4-FFF2-40B4-BE49-F238E27FC236}">
                    <a16:creationId xmlns:a16="http://schemas.microsoft.com/office/drawing/2014/main" id="{B9E4CBC8-17E5-F600-3B47-2F85B17E45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5" name="Line 573">
                <a:extLst>
                  <a:ext uri="{FF2B5EF4-FFF2-40B4-BE49-F238E27FC236}">
                    <a16:creationId xmlns:a16="http://schemas.microsoft.com/office/drawing/2014/main" id="{9C0769E2-871B-E819-E76E-E8B93AB7E8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6" name="Line 574">
                <a:extLst>
                  <a:ext uri="{FF2B5EF4-FFF2-40B4-BE49-F238E27FC236}">
                    <a16:creationId xmlns:a16="http://schemas.microsoft.com/office/drawing/2014/main" id="{43B4F1BC-EC91-032C-EFDE-43CD56E6B3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7" name="Line 575">
                <a:extLst>
                  <a:ext uri="{FF2B5EF4-FFF2-40B4-BE49-F238E27FC236}">
                    <a16:creationId xmlns:a16="http://schemas.microsoft.com/office/drawing/2014/main" id="{32E625C2-72CA-681C-AB08-9ADA5DBA05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8" name="Line 576">
                <a:extLst>
                  <a:ext uri="{FF2B5EF4-FFF2-40B4-BE49-F238E27FC236}">
                    <a16:creationId xmlns:a16="http://schemas.microsoft.com/office/drawing/2014/main" id="{8F6DC3D1-7DEE-1180-2390-D42624A12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9" name="Line 577">
                <a:extLst>
                  <a:ext uri="{FF2B5EF4-FFF2-40B4-BE49-F238E27FC236}">
                    <a16:creationId xmlns:a16="http://schemas.microsoft.com/office/drawing/2014/main" id="{4733CD0A-7C40-A0E5-8EBF-6E906FD02A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0" name="Line 578">
                <a:extLst>
                  <a:ext uri="{FF2B5EF4-FFF2-40B4-BE49-F238E27FC236}">
                    <a16:creationId xmlns:a16="http://schemas.microsoft.com/office/drawing/2014/main" id="{A0968203-1E0A-F812-96AD-D8A799A707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1" name="Line 579">
                <a:extLst>
                  <a:ext uri="{FF2B5EF4-FFF2-40B4-BE49-F238E27FC236}">
                    <a16:creationId xmlns:a16="http://schemas.microsoft.com/office/drawing/2014/main" id="{097C4C66-71BF-1103-BE01-03BF8B24BF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2" name="Line 580">
                <a:extLst>
                  <a:ext uri="{FF2B5EF4-FFF2-40B4-BE49-F238E27FC236}">
                    <a16:creationId xmlns:a16="http://schemas.microsoft.com/office/drawing/2014/main" id="{B552DBAA-F63C-159A-FBBD-A7F8C8E781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3" name="Line 581">
                <a:extLst>
                  <a:ext uri="{FF2B5EF4-FFF2-40B4-BE49-F238E27FC236}">
                    <a16:creationId xmlns:a16="http://schemas.microsoft.com/office/drawing/2014/main" id="{1143B538-B4D2-7279-2238-775E88D486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4" name="Line 582">
                <a:extLst>
                  <a:ext uri="{FF2B5EF4-FFF2-40B4-BE49-F238E27FC236}">
                    <a16:creationId xmlns:a16="http://schemas.microsoft.com/office/drawing/2014/main" id="{981BFA73-8931-7E73-B6BB-9E6B1A209F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5" name="Line 583">
                <a:extLst>
                  <a:ext uri="{FF2B5EF4-FFF2-40B4-BE49-F238E27FC236}">
                    <a16:creationId xmlns:a16="http://schemas.microsoft.com/office/drawing/2014/main" id="{C17E4626-3B7A-5D24-E5BA-A02CA20C74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6" name="Line 584">
                <a:extLst>
                  <a:ext uri="{FF2B5EF4-FFF2-40B4-BE49-F238E27FC236}">
                    <a16:creationId xmlns:a16="http://schemas.microsoft.com/office/drawing/2014/main" id="{A7CBCA57-89F5-D1F9-9F03-431FFE858B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7" name="Line 585">
                <a:extLst>
                  <a:ext uri="{FF2B5EF4-FFF2-40B4-BE49-F238E27FC236}">
                    <a16:creationId xmlns:a16="http://schemas.microsoft.com/office/drawing/2014/main" id="{FFE911FB-496C-2A03-77A8-9A1C2E7180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8" name="Line 586">
                <a:extLst>
                  <a:ext uri="{FF2B5EF4-FFF2-40B4-BE49-F238E27FC236}">
                    <a16:creationId xmlns:a16="http://schemas.microsoft.com/office/drawing/2014/main" id="{8198863D-CD28-7D8F-B6FF-6CDB30CA0E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9" name="Line 587">
                <a:extLst>
                  <a:ext uri="{FF2B5EF4-FFF2-40B4-BE49-F238E27FC236}">
                    <a16:creationId xmlns:a16="http://schemas.microsoft.com/office/drawing/2014/main" id="{E88A91D6-E4D0-9F2A-DB21-FD9A1F5F71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0" name="Line 588">
                <a:extLst>
                  <a:ext uri="{FF2B5EF4-FFF2-40B4-BE49-F238E27FC236}">
                    <a16:creationId xmlns:a16="http://schemas.microsoft.com/office/drawing/2014/main" id="{4BF60FA0-3D16-1901-55BC-DCB5C66A64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1" name="Line 589">
                <a:extLst>
                  <a:ext uri="{FF2B5EF4-FFF2-40B4-BE49-F238E27FC236}">
                    <a16:creationId xmlns:a16="http://schemas.microsoft.com/office/drawing/2014/main" id="{ADFC2CBA-17E5-BEA7-10D1-809626291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2" name="Line 590">
                <a:extLst>
                  <a:ext uri="{FF2B5EF4-FFF2-40B4-BE49-F238E27FC236}">
                    <a16:creationId xmlns:a16="http://schemas.microsoft.com/office/drawing/2014/main" id="{F1F0FCBC-6982-76F8-9A3B-817819E5AA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3" name="Line 591">
                <a:extLst>
                  <a:ext uri="{FF2B5EF4-FFF2-40B4-BE49-F238E27FC236}">
                    <a16:creationId xmlns:a16="http://schemas.microsoft.com/office/drawing/2014/main" id="{5BE08B86-4139-8F84-7DCF-72F350535D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4" name="Line 592">
                <a:extLst>
                  <a:ext uri="{FF2B5EF4-FFF2-40B4-BE49-F238E27FC236}">
                    <a16:creationId xmlns:a16="http://schemas.microsoft.com/office/drawing/2014/main" id="{DEAC08C8-95DA-18D9-CCB1-E81B66CE88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5" name="Line 593">
                <a:extLst>
                  <a:ext uri="{FF2B5EF4-FFF2-40B4-BE49-F238E27FC236}">
                    <a16:creationId xmlns:a16="http://schemas.microsoft.com/office/drawing/2014/main" id="{9FC53A03-3A7E-0F1C-A3AA-A1664AE4F5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6" name="Line 594">
                <a:extLst>
                  <a:ext uri="{FF2B5EF4-FFF2-40B4-BE49-F238E27FC236}">
                    <a16:creationId xmlns:a16="http://schemas.microsoft.com/office/drawing/2014/main" id="{BA701583-374B-B95E-1219-0C5ECF520F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7" name="Line 595">
                <a:extLst>
                  <a:ext uri="{FF2B5EF4-FFF2-40B4-BE49-F238E27FC236}">
                    <a16:creationId xmlns:a16="http://schemas.microsoft.com/office/drawing/2014/main" id="{9BC33560-FA80-9F45-15DA-F1E0B7DEF2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8" name="Line 596">
                <a:extLst>
                  <a:ext uri="{FF2B5EF4-FFF2-40B4-BE49-F238E27FC236}">
                    <a16:creationId xmlns:a16="http://schemas.microsoft.com/office/drawing/2014/main" id="{DC66C980-759D-BD4D-3965-6196C9E583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9" name="Line 597">
                <a:extLst>
                  <a:ext uri="{FF2B5EF4-FFF2-40B4-BE49-F238E27FC236}">
                    <a16:creationId xmlns:a16="http://schemas.microsoft.com/office/drawing/2014/main" id="{48264746-83E8-A032-2206-1F6B5A6713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0" name="Line 598">
                <a:extLst>
                  <a:ext uri="{FF2B5EF4-FFF2-40B4-BE49-F238E27FC236}">
                    <a16:creationId xmlns:a16="http://schemas.microsoft.com/office/drawing/2014/main" id="{14A6D262-1617-704B-1888-1B96C7B541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1" name="Line 599">
                <a:extLst>
                  <a:ext uri="{FF2B5EF4-FFF2-40B4-BE49-F238E27FC236}">
                    <a16:creationId xmlns:a16="http://schemas.microsoft.com/office/drawing/2014/main" id="{668B3A78-A85E-9815-D52E-FB78317C39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2" name="Line 600">
                <a:extLst>
                  <a:ext uri="{FF2B5EF4-FFF2-40B4-BE49-F238E27FC236}">
                    <a16:creationId xmlns:a16="http://schemas.microsoft.com/office/drawing/2014/main" id="{1E623BEB-CF21-3426-322B-AB5CB440C1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3" name="Line 601">
                <a:extLst>
                  <a:ext uri="{FF2B5EF4-FFF2-40B4-BE49-F238E27FC236}">
                    <a16:creationId xmlns:a16="http://schemas.microsoft.com/office/drawing/2014/main" id="{AEFD7C4F-DB0C-DDD2-6DCB-AD57AB570F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4" name="Line 602">
                <a:extLst>
                  <a:ext uri="{FF2B5EF4-FFF2-40B4-BE49-F238E27FC236}">
                    <a16:creationId xmlns:a16="http://schemas.microsoft.com/office/drawing/2014/main" id="{5A441F28-B28D-B1F2-3CCF-8591DD6D6F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5" name="Line 603">
                <a:extLst>
                  <a:ext uri="{FF2B5EF4-FFF2-40B4-BE49-F238E27FC236}">
                    <a16:creationId xmlns:a16="http://schemas.microsoft.com/office/drawing/2014/main" id="{D66C9817-440B-98EA-4E06-8106B657A3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6" name="Line 604">
                <a:extLst>
                  <a:ext uri="{FF2B5EF4-FFF2-40B4-BE49-F238E27FC236}">
                    <a16:creationId xmlns:a16="http://schemas.microsoft.com/office/drawing/2014/main" id="{B0EDF4D3-F004-3694-AA5A-123EEF13EB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7" name="Line 605">
                <a:extLst>
                  <a:ext uri="{FF2B5EF4-FFF2-40B4-BE49-F238E27FC236}">
                    <a16:creationId xmlns:a16="http://schemas.microsoft.com/office/drawing/2014/main" id="{71CBD652-023E-2429-7C0B-A1E6AACA40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8" name="Line 606">
                <a:extLst>
                  <a:ext uri="{FF2B5EF4-FFF2-40B4-BE49-F238E27FC236}">
                    <a16:creationId xmlns:a16="http://schemas.microsoft.com/office/drawing/2014/main" id="{C3206FF2-A044-951D-87CC-133D5D7303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accent6">
                    <a:lumMod val="50000"/>
                    <a:alpha val="6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457200">
                  <a:defRPr/>
                </a:pPr>
                <a:endParaRPr lang="en-CA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</p:grpSp>
      <p:pic>
        <p:nvPicPr>
          <p:cNvPr id="728" name="Picture 727">
            <a:extLst>
              <a:ext uri="{FF2B5EF4-FFF2-40B4-BE49-F238E27FC236}">
                <a16:creationId xmlns:a16="http://schemas.microsoft.com/office/drawing/2014/main" id="{CA8A1B70-5270-9AD6-4F4F-8DEB43B5A11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29000"/>
          </a:blip>
          <a:stretch>
            <a:fillRect/>
          </a:stretch>
        </p:blipFill>
        <p:spPr>
          <a:xfrm>
            <a:off x="4231153" y="2613609"/>
            <a:ext cx="7969173" cy="424439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251A752-E36C-224C-D51A-CA5BAE6540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b="55237"/>
          <a:stretch/>
        </p:blipFill>
        <p:spPr>
          <a:xfrm>
            <a:off x="1693817" y="759967"/>
            <a:ext cx="6086599" cy="9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98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81481E-6 L 1.03321 -0.0007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5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7442-F9A5-6D55-65D0-45CF1C1D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5C7B1-0CD6-7370-721A-87880E55A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5C07E2-3A89-5452-A59A-2E8AB78A32B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71338" y="1436124"/>
            <a:ext cx="7859185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13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1563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8</cp:revision>
  <dcterms:created xsi:type="dcterms:W3CDTF">2023-02-23T16:31:10Z</dcterms:created>
  <dcterms:modified xsi:type="dcterms:W3CDTF">2023-04-26T16:44:24Z</dcterms:modified>
</cp:coreProperties>
</file>

<file path=docProps/thumbnail.jpeg>
</file>